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384" r:id="rId3"/>
    <p:sldId id="401" r:id="rId4"/>
    <p:sldId id="385" r:id="rId5"/>
    <p:sldId id="387" r:id="rId6"/>
    <p:sldId id="386" r:id="rId7"/>
    <p:sldId id="417" r:id="rId8"/>
    <p:sldId id="418" r:id="rId9"/>
    <p:sldId id="419" r:id="rId10"/>
    <p:sldId id="415" r:id="rId11"/>
    <p:sldId id="388" r:id="rId12"/>
    <p:sldId id="408" r:id="rId13"/>
    <p:sldId id="400" r:id="rId14"/>
    <p:sldId id="390" r:id="rId15"/>
    <p:sldId id="410" r:id="rId16"/>
    <p:sldId id="393" r:id="rId17"/>
    <p:sldId id="394" r:id="rId18"/>
    <p:sldId id="402" r:id="rId19"/>
    <p:sldId id="396" r:id="rId20"/>
    <p:sldId id="397" r:id="rId21"/>
    <p:sldId id="398" r:id="rId22"/>
    <p:sldId id="399" r:id="rId23"/>
    <p:sldId id="404" r:id="rId24"/>
    <p:sldId id="405" r:id="rId25"/>
    <p:sldId id="406" r:id="rId26"/>
    <p:sldId id="407" r:id="rId27"/>
  </p:sldIdLst>
  <p:sldSz cx="9144000" cy="6858000" type="screen4x3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i="1" kern="1200">
        <a:solidFill>
          <a:srgbClr val="0D1F74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i="1" kern="1200">
        <a:solidFill>
          <a:srgbClr val="0D1F74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C2074"/>
    <a:srgbClr val="C1C7DC"/>
    <a:srgbClr val="A5DEEB"/>
    <a:srgbClr val="7ECFE2"/>
    <a:srgbClr val="182075"/>
    <a:srgbClr val="0D1F74"/>
    <a:srgbClr val="79C9DD"/>
    <a:srgbClr val="C0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2" autoAdjust="0"/>
    <p:restoredTop sz="84464" autoAdjust="0"/>
  </p:normalViewPr>
  <p:slideViewPr>
    <p:cSldViewPr>
      <p:cViewPr>
        <p:scale>
          <a:sx n="100" d="100"/>
          <a:sy n="100" d="100"/>
        </p:scale>
        <p:origin x="1456" y="-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725D1-05C0-CA4F-AA44-99306D4F9B0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E7DEB0F1-BDA2-104A-97EE-A0053CA2B8BF}">
      <dgm:prSet phldrT="[Tekst]"/>
      <dgm:spPr/>
      <dgm:t>
        <a:bodyPr/>
        <a:lstStyle/>
        <a:p>
          <a:r>
            <a:rPr lang="en-GB" noProof="0" dirty="0" smtClean="0"/>
            <a:t>Pre-processing</a:t>
          </a:r>
          <a:endParaRPr lang="en-GB" noProof="0" dirty="0"/>
        </a:p>
      </dgm:t>
    </dgm:pt>
    <dgm:pt modelId="{4900BF2F-BC18-EC43-B19B-F98196E803B2}" type="parTrans" cxnId="{3BE24E8D-AE4D-594D-B355-63F6D1583E9A}">
      <dgm:prSet/>
      <dgm:spPr/>
      <dgm:t>
        <a:bodyPr/>
        <a:lstStyle/>
        <a:p>
          <a:endParaRPr lang="nl-NL"/>
        </a:p>
      </dgm:t>
    </dgm:pt>
    <dgm:pt modelId="{EC781E97-DE44-224F-8AE6-714121402881}" type="sibTrans" cxnId="{3BE24E8D-AE4D-594D-B355-63F6D1583E9A}">
      <dgm:prSet/>
      <dgm:spPr/>
      <dgm:t>
        <a:bodyPr/>
        <a:lstStyle/>
        <a:p>
          <a:endParaRPr lang="nl-NL"/>
        </a:p>
      </dgm:t>
    </dgm:pt>
    <dgm:pt modelId="{F37B6F67-AFFF-CD43-9B4A-BB81445535FE}">
      <dgm:prSet phldrT="[Tekst]"/>
      <dgm:spPr/>
      <dgm:t>
        <a:bodyPr/>
        <a:lstStyle/>
        <a:p>
          <a:r>
            <a:rPr lang="en-GB" noProof="0" dirty="0" smtClean="0"/>
            <a:t>Artefact removal</a:t>
          </a:r>
          <a:endParaRPr lang="en-GB" noProof="0" dirty="0"/>
        </a:p>
      </dgm:t>
    </dgm:pt>
    <dgm:pt modelId="{F292CAAB-7868-1549-9C7A-DD189F1CD604}" type="parTrans" cxnId="{4D23B5CC-7ACC-484C-9923-C22FABAE79B3}">
      <dgm:prSet/>
      <dgm:spPr/>
      <dgm:t>
        <a:bodyPr/>
        <a:lstStyle/>
        <a:p>
          <a:endParaRPr lang="nl-NL"/>
        </a:p>
      </dgm:t>
    </dgm:pt>
    <dgm:pt modelId="{7472D9BC-761D-B347-BF6C-F2E626AC358D}" type="sibTrans" cxnId="{4D23B5CC-7ACC-484C-9923-C22FABAE79B3}">
      <dgm:prSet/>
      <dgm:spPr/>
      <dgm:t>
        <a:bodyPr/>
        <a:lstStyle/>
        <a:p>
          <a:endParaRPr lang="nl-NL"/>
        </a:p>
      </dgm:t>
    </dgm:pt>
    <dgm:pt modelId="{C634CD56-05B5-344B-901E-135B26B51613}">
      <dgm:prSet phldrT="[Tekst]"/>
      <dgm:spPr/>
      <dgm:t>
        <a:bodyPr/>
        <a:lstStyle/>
        <a:p>
          <a:r>
            <a:rPr lang="en-GB" noProof="0" dirty="0" smtClean="0"/>
            <a:t>Taxonomy assignment</a:t>
          </a:r>
          <a:endParaRPr lang="en-GB" noProof="0" dirty="0"/>
        </a:p>
      </dgm:t>
    </dgm:pt>
    <dgm:pt modelId="{8F8E07F3-F3E8-BF47-BE0D-E4B4B3A72E54}" type="parTrans" cxnId="{4BDDBB92-3582-B643-8040-5B213EB37FF2}">
      <dgm:prSet/>
      <dgm:spPr/>
      <dgm:t>
        <a:bodyPr/>
        <a:lstStyle/>
        <a:p>
          <a:endParaRPr lang="nl-NL"/>
        </a:p>
      </dgm:t>
    </dgm:pt>
    <dgm:pt modelId="{5ADB77BA-25E8-9549-8F2C-FB9D3C501DDE}" type="sibTrans" cxnId="{4BDDBB92-3582-B643-8040-5B213EB37FF2}">
      <dgm:prSet/>
      <dgm:spPr/>
      <dgm:t>
        <a:bodyPr/>
        <a:lstStyle/>
        <a:p>
          <a:endParaRPr lang="nl-NL"/>
        </a:p>
      </dgm:t>
    </dgm:pt>
    <dgm:pt modelId="{A1EC39DC-78EB-1B4B-8189-80F4DC314187}">
      <dgm:prSet phldrT="[Tekst]"/>
      <dgm:spPr/>
      <dgm:t>
        <a:bodyPr/>
        <a:lstStyle/>
        <a:p>
          <a:r>
            <a:rPr lang="en-GB" noProof="0" dirty="0" smtClean="0"/>
            <a:t>OTU clustering</a:t>
          </a:r>
          <a:endParaRPr lang="en-GB" noProof="0" dirty="0"/>
        </a:p>
      </dgm:t>
    </dgm:pt>
    <dgm:pt modelId="{49C45A90-867D-884F-A7E3-A5F6797A1BB7}" type="parTrans" cxnId="{131E0B66-0DE4-3442-A8B9-144C162888D2}">
      <dgm:prSet/>
      <dgm:spPr/>
      <dgm:t>
        <a:bodyPr/>
        <a:lstStyle/>
        <a:p>
          <a:endParaRPr lang="nl-NL"/>
        </a:p>
      </dgm:t>
    </dgm:pt>
    <dgm:pt modelId="{CA95E6E9-0A9C-804D-81D8-EA7818C13BC0}" type="sibTrans" cxnId="{131E0B66-0DE4-3442-A8B9-144C162888D2}">
      <dgm:prSet/>
      <dgm:spPr/>
      <dgm:t>
        <a:bodyPr/>
        <a:lstStyle/>
        <a:p>
          <a:endParaRPr lang="nl-NL"/>
        </a:p>
      </dgm:t>
    </dgm:pt>
    <dgm:pt modelId="{1E6E5B04-08E0-F346-8ACE-B16DF2CFEF5B}">
      <dgm:prSet phldrT="[Tekst]"/>
      <dgm:spPr/>
      <dgm:t>
        <a:bodyPr/>
        <a:lstStyle/>
        <a:p>
          <a:r>
            <a:rPr lang="en-GB" noProof="0" dirty="0" smtClean="0"/>
            <a:t>Results</a:t>
          </a:r>
          <a:endParaRPr lang="en-GB" noProof="0" dirty="0"/>
        </a:p>
      </dgm:t>
    </dgm:pt>
    <dgm:pt modelId="{D57C713A-6158-3F45-B0E0-2380F451569E}" type="sibTrans" cxnId="{8A58B7C3-B300-DB42-9D74-C517BAF8F7CC}">
      <dgm:prSet/>
      <dgm:spPr/>
      <dgm:t>
        <a:bodyPr/>
        <a:lstStyle/>
        <a:p>
          <a:endParaRPr lang="nl-NL"/>
        </a:p>
      </dgm:t>
    </dgm:pt>
    <dgm:pt modelId="{1B93391F-C2A5-2148-9D65-F22FBC9CB46D}" type="parTrans" cxnId="{8A58B7C3-B300-DB42-9D74-C517BAF8F7CC}">
      <dgm:prSet/>
      <dgm:spPr/>
      <dgm:t>
        <a:bodyPr/>
        <a:lstStyle/>
        <a:p>
          <a:endParaRPr lang="nl-NL"/>
        </a:p>
      </dgm:t>
    </dgm:pt>
    <dgm:pt modelId="{59032326-18DB-0D4A-8FD8-34856A240E24}">
      <dgm:prSet/>
      <dgm:spPr/>
      <dgm:t>
        <a:bodyPr/>
        <a:lstStyle/>
        <a:p>
          <a:r>
            <a:rPr lang="nl-NL" dirty="0" smtClean="0"/>
            <a:t>Reporting</a:t>
          </a:r>
          <a:endParaRPr lang="nl-NL" dirty="0"/>
        </a:p>
      </dgm:t>
    </dgm:pt>
    <dgm:pt modelId="{EC6EAF8E-0FBD-7A43-ACC6-8C579677C597}" type="parTrans" cxnId="{5F95A509-C5E7-2449-9C13-AE3B4BA7ECAA}">
      <dgm:prSet/>
      <dgm:spPr/>
      <dgm:t>
        <a:bodyPr/>
        <a:lstStyle/>
        <a:p>
          <a:endParaRPr lang="nl-NL"/>
        </a:p>
      </dgm:t>
    </dgm:pt>
    <dgm:pt modelId="{94FFFA16-239E-014B-ACE7-88709D714E53}" type="sibTrans" cxnId="{5F95A509-C5E7-2449-9C13-AE3B4BA7ECAA}">
      <dgm:prSet/>
      <dgm:spPr/>
      <dgm:t>
        <a:bodyPr/>
        <a:lstStyle/>
        <a:p>
          <a:endParaRPr lang="nl-NL"/>
        </a:p>
      </dgm:t>
    </dgm:pt>
    <dgm:pt modelId="{DC9C6B92-0833-A044-AB24-11F855ED9407}" type="pres">
      <dgm:prSet presAssocID="{05D725D1-05C0-CA4F-AA44-99306D4F9B0B}" presName="linearFlow" presStyleCnt="0">
        <dgm:presLayoutVars>
          <dgm:resizeHandles val="exact"/>
        </dgm:presLayoutVars>
      </dgm:prSet>
      <dgm:spPr/>
    </dgm:pt>
    <dgm:pt modelId="{8404AF09-4D9D-2F43-84EC-B12E6F4C8243}" type="pres">
      <dgm:prSet presAssocID="{E7DEB0F1-BDA2-104A-97EE-A0053CA2B8BF}" presName="node" presStyleLbl="node1" presStyleIdx="0" presStyleCnt="6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658A8B0-552B-454C-B8A8-059419C6A4CE}" type="pres">
      <dgm:prSet presAssocID="{EC781E97-DE44-224F-8AE6-714121402881}" presName="sibTrans" presStyleLbl="sibTrans2D1" presStyleIdx="0" presStyleCnt="5"/>
      <dgm:spPr/>
      <dgm:t>
        <a:bodyPr/>
        <a:lstStyle/>
        <a:p>
          <a:endParaRPr lang="nl-NL"/>
        </a:p>
      </dgm:t>
    </dgm:pt>
    <dgm:pt modelId="{CD73D4EF-A193-7E4B-B863-8B4D8E554694}" type="pres">
      <dgm:prSet presAssocID="{EC781E97-DE44-224F-8AE6-714121402881}" presName="connectorText" presStyleLbl="sibTrans2D1" presStyleIdx="0" presStyleCnt="5"/>
      <dgm:spPr/>
      <dgm:t>
        <a:bodyPr/>
        <a:lstStyle/>
        <a:p>
          <a:endParaRPr lang="nl-NL"/>
        </a:p>
      </dgm:t>
    </dgm:pt>
    <dgm:pt modelId="{105DAF4C-3AE4-1E44-B7BA-CDE973B02274}" type="pres">
      <dgm:prSet presAssocID="{F37B6F67-AFFF-CD43-9B4A-BB81445535FE}" presName="node" presStyleLbl="node1" presStyleIdx="1" presStyleCnt="6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E8B7753-D19E-774C-AD15-94C5AF855861}" type="pres">
      <dgm:prSet presAssocID="{7472D9BC-761D-B347-BF6C-F2E626AC358D}" presName="sibTrans" presStyleLbl="sibTrans2D1" presStyleIdx="1" presStyleCnt="5"/>
      <dgm:spPr/>
      <dgm:t>
        <a:bodyPr/>
        <a:lstStyle/>
        <a:p>
          <a:endParaRPr lang="nl-NL"/>
        </a:p>
      </dgm:t>
    </dgm:pt>
    <dgm:pt modelId="{A85F291C-D026-9A4F-A8C0-1943C0B3D70B}" type="pres">
      <dgm:prSet presAssocID="{7472D9BC-761D-B347-BF6C-F2E626AC358D}" presName="connectorText" presStyleLbl="sibTrans2D1" presStyleIdx="1" presStyleCnt="5"/>
      <dgm:spPr/>
      <dgm:t>
        <a:bodyPr/>
        <a:lstStyle/>
        <a:p>
          <a:endParaRPr lang="nl-NL"/>
        </a:p>
      </dgm:t>
    </dgm:pt>
    <dgm:pt modelId="{DB5AFF55-B699-154C-A102-79446DA81EFD}" type="pres">
      <dgm:prSet presAssocID="{A1EC39DC-78EB-1B4B-8189-80F4DC314187}" presName="node" presStyleLbl="node1" presStyleIdx="2" presStyleCnt="6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CC5AAC6-AF60-F444-A19F-E4B8A6CE3A1F}" type="pres">
      <dgm:prSet presAssocID="{CA95E6E9-0A9C-804D-81D8-EA7818C13BC0}" presName="sibTrans" presStyleLbl="sibTrans2D1" presStyleIdx="2" presStyleCnt="5"/>
      <dgm:spPr/>
      <dgm:t>
        <a:bodyPr/>
        <a:lstStyle/>
        <a:p>
          <a:endParaRPr lang="nl-NL"/>
        </a:p>
      </dgm:t>
    </dgm:pt>
    <dgm:pt modelId="{930140B7-381B-0D4A-AA1A-F7947B40F28A}" type="pres">
      <dgm:prSet presAssocID="{CA95E6E9-0A9C-804D-81D8-EA7818C13BC0}" presName="connectorText" presStyleLbl="sibTrans2D1" presStyleIdx="2" presStyleCnt="5"/>
      <dgm:spPr/>
      <dgm:t>
        <a:bodyPr/>
        <a:lstStyle/>
        <a:p>
          <a:endParaRPr lang="nl-NL"/>
        </a:p>
      </dgm:t>
    </dgm:pt>
    <dgm:pt modelId="{2DAF012C-2870-F74E-A3CB-9FD3326755E7}" type="pres">
      <dgm:prSet presAssocID="{C634CD56-05B5-344B-901E-135B26B51613}" presName="node" presStyleLbl="node1" presStyleIdx="3" presStyleCnt="6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4BD2E34-724A-334C-9842-00E94A9B8B5A}" type="pres">
      <dgm:prSet presAssocID="{5ADB77BA-25E8-9549-8F2C-FB9D3C501DDE}" presName="sibTrans" presStyleLbl="sibTrans2D1" presStyleIdx="3" presStyleCnt="5"/>
      <dgm:spPr/>
      <dgm:t>
        <a:bodyPr/>
        <a:lstStyle/>
        <a:p>
          <a:endParaRPr lang="nl-NL"/>
        </a:p>
      </dgm:t>
    </dgm:pt>
    <dgm:pt modelId="{40F4F6D5-B274-B349-B561-349F60386EBB}" type="pres">
      <dgm:prSet presAssocID="{5ADB77BA-25E8-9549-8F2C-FB9D3C501DDE}" presName="connectorText" presStyleLbl="sibTrans2D1" presStyleIdx="3" presStyleCnt="5"/>
      <dgm:spPr/>
      <dgm:t>
        <a:bodyPr/>
        <a:lstStyle/>
        <a:p>
          <a:endParaRPr lang="nl-NL"/>
        </a:p>
      </dgm:t>
    </dgm:pt>
    <dgm:pt modelId="{9BB690E0-8304-974C-8FAC-19776B44AC4C}" type="pres">
      <dgm:prSet presAssocID="{1E6E5B04-08E0-F346-8ACE-B16DF2CFEF5B}" presName="node" presStyleLbl="node1" presStyleIdx="4" presStyleCnt="6" custLinFactNeighborY="-3761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45D276D-9F33-E341-A2EB-3EFD51C19AB0}" type="pres">
      <dgm:prSet presAssocID="{D57C713A-6158-3F45-B0E0-2380F451569E}" presName="sibTrans" presStyleLbl="sibTrans2D1" presStyleIdx="4" presStyleCnt="5"/>
      <dgm:spPr/>
      <dgm:t>
        <a:bodyPr/>
        <a:lstStyle/>
        <a:p>
          <a:endParaRPr lang="nl-NL"/>
        </a:p>
      </dgm:t>
    </dgm:pt>
    <dgm:pt modelId="{AA021EB5-EC14-5040-9956-47CC83677125}" type="pres">
      <dgm:prSet presAssocID="{D57C713A-6158-3F45-B0E0-2380F451569E}" presName="connectorText" presStyleLbl="sibTrans2D1" presStyleIdx="4" presStyleCnt="5"/>
      <dgm:spPr/>
      <dgm:t>
        <a:bodyPr/>
        <a:lstStyle/>
        <a:p>
          <a:endParaRPr lang="nl-NL"/>
        </a:p>
      </dgm:t>
    </dgm:pt>
    <dgm:pt modelId="{DC0BA6A8-D797-6D4A-97EF-A93B3B7D4494}" type="pres">
      <dgm:prSet presAssocID="{59032326-18DB-0D4A-8FD8-34856A240E2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56DB42CC-7CB1-D84B-B9E7-ABBADD2BDE05}" type="presOf" srcId="{F37B6F67-AFFF-CD43-9B4A-BB81445535FE}" destId="{105DAF4C-3AE4-1E44-B7BA-CDE973B02274}" srcOrd="0" destOrd="0" presId="urn:microsoft.com/office/officeart/2005/8/layout/process2"/>
    <dgm:cxn modelId="{3447723F-69C0-7646-BB1F-257E35A2F014}" type="presOf" srcId="{CA95E6E9-0A9C-804D-81D8-EA7818C13BC0}" destId="{0CC5AAC6-AF60-F444-A19F-E4B8A6CE3A1F}" srcOrd="0" destOrd="0" presId="urn:microsoft.com/office/officeart/2005/8/layout/process2"/>
    <dgm:cxn modelId="{19D61CB3-4395-FA4A-A053-1CE973D5BEBC}" type="presOf" srcId="{D57C713A-6158-3F45-B0E0-2380F451569E}" destId="{145D276D-9F33-E341-A2EB-3EFD51C19AB0}" srcOrd="0" destOrd="0" presId="urn:microsoft.com/office/officeart/2005/8/layout/process2"/>
    <dgm:cxn modelId="{131E0B66-0DE4-3442-A8B9-144C162888D2}" srcId="{05D725D1-05C0-CA4F-AA44-99306D4F9B0B}" destId="{A1EC39DC-78EB-1B4B-8189-80F4DC314187}" srcOrd="2" destOrd="0" parTransId="{49C45A90-867D-884F-A7E3-A5F6797A1BB7}" sibTransId="{CA95E6E9-0A9C-804D-81D8-EA7818C13BC0}"/>
    <dgm:cxn modelId="{80382212-343E-1644-86D5-93E6B61B105A}" type="presOf" srcId="{EC781E97-DE44-224F-8AE6-714121402881}" destId="{5658A8B0-552B-454C-B8A8-059419C6A4CE}" srcOrd="0" destOrd="0" presId="urn:microsoft.com/office/officeart/2005/8/layout/process2"/>
    <dgm:cxn modelId="{4D23B5CC-7ACC-484C-9923-C22FABAE79B3}" srcId="{05D725D1-05C0-CA4F-AA44-99306D4F9B0B}" destId="{F37B6F67-AFFF-CD43-9B4A-BB81445535FE}" srcOrd="1" destOrd="0" parTransId="{F292CAAB-7868-1549-9C7A-DD189F1CD604}" sibTransId="{7472D9BC-761D-B347-BF6C-F2E626AC358D}"/>
    <dgm:cxn modelId="{70F8F339-6E68-CE43-8599-CACEF3FD645B}" type="presOf" srcId="{7472D9BC-761D-B347-BF6C-F2E626AC358D}" destId="{A85F291C-D026-9A4F-A8C0-1943C0B3D70B}" srcOrd="1" destOrd="0" presId="urn:microsoft.com/office/officeart/2005/8/layout/process2"/>
    <dgm:cxn modelId="{4BDDBB92-3582-B643-8040-5B213EB37FF2}" srcId="{05D725D1-05C0-CA4F-AA44-99306D4F9B0B}" destId="{C634CD56-05B5-344B-901E-135B26B51613}" srcOrd="3" destOrd="0" parTransId="{8F8E07F3-F3E8-BF47-BE0D-E4B4B3A72E54}" sibTransId="{5ADB77BA-25E8-9549-8F2C-FB9D3C501DDE}"/>
    <dgm:cxn modelId="{E3F282AF-2ED5-8D4F-BAFC-5F7B93746A8D}" type="presOf" srcId="{5ADB77BA-25E8-9549-8F2C-FB9D3C501DDE}" destId="{F4BD2E34-724A-334C-9842-00E94A9B8B5A}" srcOrd="0" destOrd="0" presId="urn:microsoft.com/office/officeart/2005/8/layout/process2"/>
    <dgm:cxn modelId="{9BCED324-771B-5541-8461-238FFE9BC55C}" type="presOf" srcId="{1E6E5B04-08E0-F346-8ACE-B16DF2CFEF5B}" destId="{9BB690E0-8304-974C-8FAC-19776B44AC4C}" srcOrd="0" destOrd="0" presId="urn:microsoft.com/office/officeart/2005/8/layout/process2"/>
    <dgm:cxn modelId="{E092F24A-E1CF-7344-9028-78CB6F37AE91}" type="presOf" srcId="{EC781E97-DE44-224F-8AE6-714121402881}" destId="{CD73D4EF-A193-7E4B-B863-8B4D8E554694}" srcOrd="1" destOrd="0" presId="urn:microsoft.com/office/officeart/2005/8/layout/process2"/>
    <dgm:cxn modelId="{CC98E174-8FD3-764C-9C5A-065A6D86A4EF}" type="presOf" srcId="{D57C713A-6158-3F45-B0E0-2380F451569E}" destId="{AA021EB5-EC14-5040-9956-47CC83677125}" srcOrd="1" destOrd="0" presId="urn:microsoft.com/office/officeart/2005/8/layout/process2"/>
    <dgm:cxn modelId="{769FF887-AA58-2541-BABC-D435A941877A}" type="presOf" srcId="{CA95E6E9-0A9C-804D-81D8-EA7818C13BC0}" destId="{930140B7-381B-0D4A-AA1A-F7947B40F28A}" srcOrd="1" destOrd="0" presId="urn:microsoft.com/office/officeart/2005/8/layout/process2"/>
    <dgm:cxn modelId="{A010BB95-686D-BC41-9368-18B0607FBCF6}" type="presOf" srcId="{7472D9BC-761D-B347-BF6C-F2E626AC358D}" destId="{BE8B7753-D19E-774C-AD15-94C5AF855861}" srcOrd="0" destOrd="0" presId="urn:microsoft.com/office/officeart/2005/8/layout/process2"/>
    <dgm:cxn modelId="{10294C09-11F0-044D-85D3-B8973914B08F}" type="presOf" srcId="{5ADB77BA-25E8-9549-8F2C-FB9D3C501DDE}" destId="{40F4F6D5-B274-B349-B561-349F60386EBB}" srcOrd="1" destOrd="0" presId="urn:microsoft.com/office/officeart/2005/8/layout/process2"/>
    <dgm:cxn modelId="{8A58B7C3-B300-DB42-9D74-C517BAF8F7CC}" srcId="{05D725D1-05C0-CA4F-AA44-99306D4F9B0B}" destId="{1E6E5B04-08E0-F346-8ACE-B16DF2CFEF5B}" srcOrd="4" destOrd="0" parTransId="{1B93391F-C2A5-2148-9D65-F22FBC9CB46D}" sibTransId="{D57C713A-6158-3F45-B0E0-2380F451569E}"/>
    <dgm:cxn modelId="{D76F9CED-0783-D449-A2C4-42633A2F4DDD}" type="presOf" srcId="{E7DEB0F1-BDA2-104A-97EE-A0053CA2B8BF}" destId="{8404AF09-4D9D-2F43-84EC-B12E6F4C8243}" srcOrd="0" destOrd="0" presId="urn:microsoft.com/office/officeart/2005/8/layout/process2"/>
    <dgm:cxn modelId="{3BE24E8D-AE4D-594D-B355-63F6D1583E9A}" srcId="{05D725D1-05C0-CA4F-AA44-99306D4F9B0B}" destId="{E7DEB0F1-BDA2-104A-97EE-A0053CA2B8BF}" srcOrd="0" destOrd="0" parTransId="{4900BF2F-BC18-EC43-B19B-F98196E803B2}" sibTransId="{EC781E97-DE44-224F-8AE6-714121402881}"/>
    <dgm:cxn modelId="{5F95A509-C5E7-2449-9C13-AE3B4BA7ECAA}" srcId="{05D725D1-05C0-CA4F-AA44-99306D4F9B0B}" destId="{59032326-18DB-0D4A-8FD8-34856A240E24}" srcOrd="5" destOrd="0" parTransId="{EC6EAF8E-0FBD-7A43-ACC6-8C579677C597}" sibTransId="{94FFFA16-239E-014B-ACE7-88709D714E53}"/>
    <dgm:cxn modelId="{7B5CDCBA-29DE-1043-8E75-D8A340D24383}" type="presOf" srcId="{05D725D1-05C0-CA4F-AA44-99306D4F9B0B}" destId="{DC9C6B92-0833-A044-AB24-11F855ED9407}" srcOrd="0" destOrd="0" presId="urn:microsoft.com/office/officeart/2005/8/layout/process2"/>
    <dgm:cxn modelId="{E4C4B0DE-F9F3-DA49-846D-667011B88B30}" type="presOf" srcId="{A1EC39DC-78EB-1B4B-8189-80F4DC314187}" destId="{DB5AFF55-B699-154C-A102-79446DA81EFD}" srcOrd="0" destOrd="0" presId="urn:microsoft.com/office/officeart/2005/8/layout/process2"/>
    <dgm:cxn modelId="{007DC7E9-7665-AE4B-AF14-C7F1041BDC38}" type="presOf" srcId="{C634CD56-05B5-344B-901E-135B26B51613}" destId="{2DAF012C-2870-F74E-A3CB-9FD3326755E7}" srcOrd="0" destOrd="0" presId="urn:microsoft.com/office/officeart/2005/8/layout/process2"/>
    <dgm:cxn modelId="{6480189B-18F8-6044-8551-9413000F19A4}" type="presOf" srcId="{59032326-18DB-0D4A-8FD8-34856A240E24}" destId="{DC0BA6A8-D797-6D4A-97EF-A93B3B7D4494}" srcOrd="0" destOrd="0" presId="urn:microsoft.com/office/officeart/2005/8/layout/process2"/>
    <dgm:cxn modelId="{B228B932-D7F8-B946-BAC3-8ACBA0AF2284}" type="presParOf" srcId="{DC9C6B92-0833-A044-AB24-11F855ED9407}" destId="{8404AF09-4D9D-2F43-84EC-B12E6F4C8243}" srcOrd="0" destOrd="0" presId="urn:microsoft.com/office/officeart/2005/8/layout/process2"/>
    <dgm:cxn modelId="{2C611FDE-23D7-9042-9A82-F97FD2058661}" type="presParOf" srcId="{DC9C6B92-0833-A044-AB24-11F855ED9407}" destId="{5658A8B0-552B-454C-B8A8-059419C6A4CE}" srcOrd="1" destOrd="0" presId="urn:microsoft.com/office/officeart/2005/8/layout/process2"/>
    <dgm:cxn modelId="{307A653D-3D14-A241-B75A-67FB486E88A2}" type="presParOf" srcId="{5658A8B0-552B-454C-B8A8-059419C6A4CE}" destId="{CD73D4EF-A193-7E4B-B863-8B4D8E554694}" srcOrd="0" destOrd="0" presId="urn:microsoft.com/office/officeart/2005/8/layout/process2"/>
    <dgm:cxn modelId="{1296E799-D7E9-6D4E-BAC8-57A244BC630F}" type="presParOf" srcId="{DC9C6B92-0833-A044-AB24-11F855ED9407}" destId="{105DAF4C-3AE4-1E44-B7BA-CDE973B02274}" srcOrd="2" destOrd="0" presId="urn:microsoft.com/office/officeart/2005/8/layout/process2"/>
    <dgm:cxn modelId="{5A1C861E-A3FA-3243-AC27-CB22477028AD}" type="presParOf" srcId="{DC9C6B92-0833-A044-AB24-11F855ED9407}" destId="{BE8B7753-D19E-774C-AD15-94C5AF855861}" srcOrd="3" destOrd="0" presId="urn:microsoft.com/office/officeart/2005/8/layout/process2"/>
    <dgm:cxn modelId="{600AA434-619B-FA4F-BE67-D00A8A5A57B8}" type="presParOf" srcId="{BE8B7753-D19E-774C-AD15-94C5AF855861}" destId="{A85F291C-D026-9A4F-A8C0-1943C0B3D70B}" srcOrd="0" destOrd="0" presId="urn:microsoft.com/office/officeart/2005/8/layout/process2"/>
    <dgm:cxn modelId="{E228083D-AAA6-6149-8736-8D5A565EA320}" type="presParOf" srcId="{DC9C6B92-0833-A044-AB24-11F855ED9407}" destId="{DB5AFF55-B699-154C-A102-79446DA81EFD}" srcOrd="4" destOrd="0" presId="urn:microsoft.com/office/officeart/2005/8/layout/process2"/>
    <dgm:cxn modelId="{1C577182-C173-C845-A2FD-11AF7F07D277}" type="presParOf" srcId="{DC9C6B92-0833-A044-AB24-11F855ED9407}" destId="{0CC5AAC6-AF60-F444-A19F-E4B8A6CE3A1F}" srcOrd="5" destOrd="0" presId="urn:microsoft.com/office/officeart/2005/8/layout/process2"/>
    <dgm:cxn modelId="{8101D5F8-E36D-0A47-93AE-242A179ADC4F}" type="presParOf" srcId="{0CC5AAC6-AF60-F444-A19F-E4B8A6CE3A1F}" destId="{930140B7-381B-0D4A-AA1A-F7947B40F28A}" srcOrd="0" destOrd="0" presId="urn:microsoft.com/office/officeart/2005/8/layout/process2"/>
    <dgm:cxn modelId="{8BA425CA-A1D3-BB41-A701-763C0B446F07}" type="presParOf" srcId="{DC9C6B92-0833-A044-AB24-11F855ED9407}" destId="{2DAF012C-2870-F74E-A3CB-9FD3326755E7}" srcOrd="6" destOrd="0" presId="urn:microsoft.com/office/officeart/2005/8/layout/process2"/>
    <dgm:cxn modelId="{E48EE2BD-6792-5548-BBDA-09B2155C2526}" type="presParOf" srcId="{DC9C6B92-0833-A044-AB24-11F855ED9407}" destId="{F4BD2E34-724A-334C-9842-00E94A9B8B5A}" srcOrd="7" destOrd="0" presId="urn:microsoft.com/office/officeart/2005/8/layout/process2"/>
    <dgm:cxn modelId="{C88743D5-A612-7149-8536-6572ABFBD174}" type="presParOf" srcId="{F4BD2E34-724A-334C-9842-00E94A9B8B5A}" destId="{40F4F6D5-B274-B349-B561-349F60386EBB}" srcOrd="0" destOrd="0" presId="urn:microsoft.com/office/officeart/2005/8/layout/process2"/>
    <dgm:cxn modelId="{6CD9EF00-BEE8-9E4A-BAC0-D29044C83465}" type="presParOf" srcId="{DC9C6B92-0833-A044-AB24-11F855ED9407}" destId="{9BB690E0-8304-974C-8FAC-19776B44AC4C}" srcOrd="8" destOrd="0" presId="urn:microsoft.com/office/officeart/2005/8/layout/process2"/>
    <dgm:cxn modelId="{732C0F31-5250-7448-AC13-A52D4884C945}" type="presParOf" srcId="{DC9C6B92-0833-A044-AB24-11F855ED9407}" destId="{145D276D-9F33-E341-A2EB-3EFD51C19AB0}" srcOrd="9" destOrd="0" presId="urn:microsoft.com/office/officeart/2005/8/layout/process2"/>
    <dgm:cxn modelId="{09E8CE5E-DB99-4148-AC83-2050E906EC76}" type="presParOf" srcId="{145D276D-9F33-E341-A2EB-3EFD51C19AB0}" destId="{AA021EB5-EC14-5040-9956-47CC83677125}" srcOrd="0" destOrd="0" presId="urn:microsoft.com/office/officeart/2005/8/layout/process2"/>
    <dgm:cxn modelId="{080E30AC-AB04-114B-8632-A764892C6076}" type="presParOf" srcId="{DC9C6B92-0833-A044-AB24-11F855ED9407}" destId="{DC0BA6A8-D797-6D4A-97EF-A93B3B7D449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4AF09-4D9D-2F43-84EC-B12E6F4C8243}">
      <dsp:nvSpPr>
        <dsp:cNvPr id="0" name=""/>
        <dsp:cNvSpPr/>
      </dsp:nvSpPr>
      <dsp:spPr>
        <a:xfrm>
          <a:off x="2092523" y="0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/>
            <a:t>Pre-processing</a:t>
          </a:r>
          <a:endParaRPr lang="en-GB" sz="1400" kern="1200" noProof="0" dirty="0"/>
        </a:p>
      </dsp:txBody>
      <dsp:txXfrm>
        <a:off x="2106515" y="13992"/>
        <a:ext cx="1882969" cy="449754"/>
      </dsp:txXfrm>
    </dsp:sp>
    <dsp:sp modelId="{5658A8B0-552B-454C-B8A8-059419C6A4CE}">
      <dsp:nvSpPr>
        <dsp:cNvPr id="0" name=""/>
        <dsp:cNvSpPr/>
      </dsp:nvSpPr>
      <dsp:spPr>
        <a:xfrm rot="5400000">
          <a:off x="2961188" y="485995"/>
          <a:ext cx="173623" cy="2149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900" kern="1200"/>
        </a:p>
      </dsp:txBody>
      <dsp:txXfrm rot="-5400000">
        <a:off x="2983505" y="506675"/>
        <a:ext cx="128990" cy="121536"/>
      </dsp:txXfrm>
    </dsp:sp>
    <dsp:sp modelId="{105DAF4C-3AE4-1E44-B7BA-CDE973B02274}">
      <dsp:nvSpPr>
        <dsp:cNvPr id="0" name=""/>
        <dsp:cNvSpPr/>
      </dsp:nvSpPr>
      <dsp:spPr>
        <a:xfrm>
          <a:off x="2092523" y="709235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/>
            <a:t>Artefact removal</a:t>
          </a:r>
          <a:endParaRPr lang="en-GB" sz="1400" kern="1200" noProof="0" dirty="0"/>
        </a:p>
      </dsp:txBody>
      <dsp:txXfrm>
        <a:off x="2106515" y="723227"/>
        <a:ext cx="1882969" cy="449754"/>
      </dsp:txXfrm>
    </dsp:sp>
    <dsp:sp modelId="{BE8B7753-D19E-774C-AD15-94C5AF855861}">
      <dsp:nvSpPr>
        <dsp:cNvPr id="0" name=""/>
        <dsp:cNvSpPr/>
      </dsp:nvSpPr>
      <dsp:spPr>
        <a:xfrm rot="5400000">
          <a:off x="2958424" y="1198917"/>
          <a:ext cx="179151" cy="2149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900" kern="1200"/>
        </a:p>
      </dsp:txBody>
      <dsp:txXfrm rot="-5400000">
        <a:off x="2983505" y="1216833"/>
        <a:ext cx="128990" cy="125406"/>
      </dsp:txXfrm>
    </dsp:sp>
    <dsp:sp modelId="{DB5AFF55-B699-154C-A102-79446DA81EFD}">
      <dsp:nvSpPr>
        <dsp:cNvPr id="0" name=""/>
        <dsp:cNvSpPr/>
      </dsp:nvSpPr>
      <dsp:spPr>
        <a:xfrm>
          <a:off x="2092523" y="1425843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/>
            <a:t>OTU clustering</a:t>
          </a:r>
          <a:endParaRPr lang="en-GB" sz="1400" kern="1200" noProof="0" dirty="0"/>
        </a:p>
      </dsp:txBody>
      <dsp:txXfrm>
        <a:off x="2106515" y="1439835"/>
        <a:ext cx="1882969" cy="449754"/>
      </dsp:txXfrm>
    </dsp:sp>
    <dsp:sp modelId="{0CC5AAC6-AF60-F444-A19F-E4B8A6CE3A1F}">
      <dsp:nvSpPr>
        <dsp:cNvPr id="0" name=""/>
        <dsp:cNvSpPr/>
      </dsp:nvSpPr>
      <dsp:spPr>
        <a:xfrm rot="5400000">
          <a:off x="2958424" y="1915525"/>
          <a:ext cx="179151" cy="2149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900" kern="1200"/>
        </a:p>
      </dsp:txBody>
      <dsp:txXfrm rot="-5400000">
        <a:off x="2983505" y="1933441"/>
        <a:ext cx="128990" cy="125406"/>
      </dsp:txXfrm>
    </dsp:sp>
    <dsp:sp modelId="{2DAF012C-2870-F74E-A3CB-9FD3326755E7}">
      <dsp:nvSpPr>
        <dsp:cNvPr id="0" name=""/>
        <dsp:cNvSpPr/>
      </dsp:nvSpPr>
      <dsp:spPr>
        <a:xfrm>
          <a:off x="2092523" y="2142450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/>
            <a:t>Taxonomy assignment</a:t>
          </a:r>
          <a:endParaRPr lang="en-GB" sz="1400" kern="1200" noProof="0" dirty="0"/>
        </a:p>
      </dsp:txBody>
      <dsp:txXfrm>
        <a:off x="2106515" y="2156442"/>
        <a:ext cx="1882969" cy="449754"/>
      </dsp:txXfrm>
    </dsp:sp>
    <dsp:sp modelId="{F4BD2E34-724A-334C-9842-00E94A9B8B5A}">
      <dsp:nvSpPr>
        <dsp:cNvPr id="0" name=""/>
        <dsp:cNvSpPr/>
      </dsp:nvSpPr>
      <dsp:spPr>
        <a:xfrm rot="5400000">
          <a:off x="2958424" y="2632132"/>
          <a:ext cx="179151" cy="2149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900" kern="1200"/>
        </a:p>
      </dsp:txBody>
      <dsp:txXfrm rot="-5400000">
        <a:off x="2983505" y="2650048"/>
        <a:ext cx="128990" cy="125406"/>
      </dsp:txXfrm>
    </dsp:sp>
    <dsp:sp modelId="{9BB690E0-8304-974C-8FAC-19776B44AC4C}">
      <dsp:nvSpPr>
        <dsp:cNvPr id="0" name=""/>
        <dsp:cNvSpPr/>
      </dsp:nvSpPr>
      <dsp:spPr>
        <a:xfrm>
          <a:off x="2092523" y="2859058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/>
            <a:t>Results</a:t>
          </a:r>
          <a:endParaRPr lang="en-GB" sz="1400" kern="1200" noProof="0" dirty="0"/>
        </a:p>
      </dsp:txBody>
      <dsp:txXfrm>
        <a:off x="2106515" y="2873050"/>
        <a:ext cx="1882969" cy="449754"/>
      </dsp:txXfrm>
    </dsp:sp>
    <dsp:sp modelId="{145D276D-9F33-E341-A2EB-3EFD51C19AB0}">
      <dsp:nvSpPr>
        <dsp:cNvPr id="0" name=""/>
        <dsp:cNvSpPr/>
      </dsp:nvSpPr>
      <dsp:spPr>
        <a:xfrm rot="5400000">
          <a:off x="2955055" y="3353231"/>
          <a:ext cx="185889" cy="2149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900" kern="1200"/>
        </a:p>
      </dsp:txBody>
      <dsp:txXfrm rot="-5400000">
        <a:off x="2983505" y="3367778"/>
        <a:ext cx="128990" cy="130122"/>
      </dsp:txXfrm>
    </dsp:sp>
    <dsp:sp modelId="{DC0BA6A8-D797-6D4A-97EF-A93B3B7D4494}">
      <dsp:nvSpPr>
        <dsp:cNvPr id="0" name=""/>
        <dsp:cNvSpPr/>
      </dsp:nvSpPr>
      <dsp:spPr>
        <a:xfrm>
          <a:off x="2092523" y="3584649"/>
          <a:ext cx="1910953" cy="4777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smtClean="0"/>
            <a:t>Reporting</a:t>
          </a:r>
          <a:endParaRPr lang="nl-NL" sz="1400" kern="1200" dirty="0"/>
        </a:p>
      </dsp:txBody>
      <dsp:txXfrm>
        <a:off x="2106515" y="3598641"/>
        <a:ext cx="1882969" cy="449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83BB5B-CBB5-49E9-90B5-F2F8902EA46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90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704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</a:defRPr>
            </a:lvl1pPr>
          </a:lstStyle>
          <a:p>
            <a:endParaRPr lang="nl-NL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</a:defRPr>
            </a:lvl1pPr>
          </a:lstStyle>
          <a:p>
            <a:fld id="{DDDEBBB4-F3DF-4994-8FCD-7AB7424B9567}" type="slidenum">
              <a:rPr lang="nl-NL" altLang="en-US"/>
              <a:pPr/>
              <a:t>‹nr.›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05588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03515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08029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74938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74048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6949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00285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78195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14728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26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78474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36053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8009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439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3453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169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3160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9268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BBB4-F3DF-4994-8FCD-7AB7424B9567}" type="slidenum">
              <a:rPr lang="nl-NL" altLang="en-US" smtClean="0"/>
              <a:pPr/>
              <a:t>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1245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52" name="Group 416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6153" name="Rectangle 4169"/>
            <p:cNvSpPr>
              <a:spLocks noChangeArrowheads="1"/>
            </p:cNvSpPr>
            <p:nvPr userDrawn="1"/>
          </p:nvSpPr>
          <p:spPr bwMode="white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6154" name="Group 4170"/>
            <p:cNvGrpSpPr>
              <a:grpSpLocks/>
            </p:cNvGrpSpPr>
            <p:nvPr userDrawn="1"/>
          </p:nvGrpSpPr>
          <p:grpSpPr bwMode="auto">
            <a:xfrm>
              <a:off x="2" y="36"/>
              <a:ext cx="5758" cy="4240"/>
              <a:chOff x="2" y="36"/>
              <a:chExt cx="5758" cy="4240"/>
            </a:xfrm>
          </p:grpSpPr>
          <p:grpSp>
            <p:nvGrpSpPr>
              <p:cNvPr id="46155" name="Group 4171"/>
              <p:cNvGrpSpPr>
                <a:grpSpLocks/>
              </p:cNvGrpSpPr>
              <p:nvPr/>
            </p:nvGrpSpPr>
            <p:grpSpPr bwMode="auto">
              <a:xfrm>
                <a:off x="2" y="49"/>
                <a:ext cx="5758" cy="4227"/>
                <a:chOff x="2" y="49"/>
                <a:chExt cx="5736" cy="4227"/>
              </a:xfrm>
            </p:grpSpPr>
            <p:sp>
              <p:nvSpPr>
                <p:cNvPr id="46156" name="Rectangle 4172"/>
                <p:cNvSpPr>
                  <a:spLocks noChangeArrowheads="1"/>
                </p:cNvSpPr>
                <p:nvPr/>
              </p:nvSpPr>
              <p:spPr bwMode="auto">
                <a:xfrm>
                  <a:off x="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Rectangle 4173"/>
                <p:cNvSpPr>
                  <a:spLocks noChangeArrowheads="1"/>
                </p:cNvSpPr>
                <p:nvPr/>
              </p:nvSpPr>
              <p:spPr bwMode="auto">
                <a:xfrm>
                  <a:off x="8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Rectangle 4174"/>
                <p:cNvSpPr>
                  <a:spLocks noChangeArrowheads="1"/>
                </p:cNvSpPr>
                <p:nvPr/>
              </p:nvSpPr>
              <p:spPr bwMode="auto">
                <a:xfrm>
                  <a:off x="17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9" name="Rectangle 4175"/>
                <p:cNvSpPr>
                  <a:spLocks noChangeArrowheads="1"/>
                </p:cNvSpPr>
                <p:nvPr/>
              </p:nvSpPr>
              <p:spPr bwMode="auto">
                <a:xfrm>
                  <a:off x="26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0" name="Rectangle 4176"/>
                <p:cNvSpPr>
                  <a:spLocks noChangeArrowheads="1"/>
                </p:cNvSpPr>
                <p:nvPr/>
              </p:nvSpPr>
              <p:spPr bwMode="auto">
                <a:xfrm>
                  <a:off x="34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1" name="Rectangle 4177"/>
                <p:cNvSpPr>
                  <a:spLocks noChangeArrowheads="1"/>
                </p:cNvSpPr>
                <p:nvPr/>
              </p:nvSpPr>
              <p:spPr bwMode="auto">
                <a:xfrm>
                  <a:off x="43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2" name="Rectangle 4178"/>
                <p:cNvSpPr>
                  <a:spLocks noChangeArrowheads="1"/>
                </p:cNvSpPr>
                <p:nvPr/>
              </p:nvSpPr>
              <p:spPr bwMode="auto">
                <a:xfrm>
                  <a:off x="519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3" name="Rectangle 4179"/>
                <p:cNvSpPr>
                  <a:spLocks noChangeArrowheads="1"/>
                </p:cNvSpPr>
                <p:nvPr/>
              </p:nvSpPr>
              <p:spPr bwMode="auto">
                <a:xfrm>
                  <a:off x="60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4" name="Rectangle 4180"/>
                <p:cNvSpPr>
                  <a:spLocks noChangeArrowheads="1"/>
                </p:cNvSpPr>
                <p:nvPr/>
              </p:nvSpPr>
              <p:spPr bwMode="auto">
                <a:xfrm>
                  <a:off x="69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5" name="Rectangle 4181"/>
                <p:cNvSpPr>
                  <a:spLocks noChangeArrowheads="1"/>
                </p:cNvSpPr>
                <p:nvPr/>
              </p:nvSpPr>
              <p:spPr bwMode="auto">
                <a:xfrm>
                  <a:off x="77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6" name="Rectangle 4182"/>
                <p:cNvSpPr>
                  <a:spLocks noChangeArrowheads="1"/>
                </p:cNvSpPr>
                <p:nvPr/>
              </p:nvSpPr>
              <p:spPr bwMode="auto">
                <a:xfrm>
                  <a:off x="864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7" name="Rectangle 4183"/>
                <p:cNvSpPr>
                  <a:spLocks noChangeArrowheads="1"/>
                </p:cNvSpPr>
                <p:nvPr/>
              </p:nvSpPr>
              <p:spPr bwMode="auto">
                <a:xfrm>
                  <a:off x="95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8" name="Rectangle 4184"/>
                <p:cNvSpPr>
                  <a:spLocks noChangeArrowheads="1"/>
                </p:cNvSpPr>
                <p:nvPr/>
              </p:nvSpPr>
              <p:spPr bwMode="auto">
                <a:xfrm>
                  <a:off x="103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69" name="Rectangle 4185"/>
                <p:cNvSpPr>
                  <a:spLocks noChangeArrowheads="1"/>
                </p:cNvSpPr>
                <p:nvPr/>
              </p:nvSpPr>
              <p:spPr bwMode="auto">
                <a:xfrm>
                  <a:off x="112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0" name="Rectangle 4186"/>
                <p:cNvSpPr>
                  <a:spLocks noChangeArrowheads="1"/>
                </p:cNvSpPr>
                <p:nvPr/>
              </p:nvSpPr>
              <p:spPr bwMode="auto">
                <a:xfrm>
                  <a:off x="1209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1" name="Rectangle 4187"/>
                <p:cNvSpPr>
                  <a:spLocks noChangeArrowheads="1"/>
                </p:cNvSpPr>
                <p:nvPr/>
              </p:nvSpPr>
              <p:spPr bwMode="auto">
                <a:xfrm>
                  <a:off x="129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2" name="Rectangle 4188"/>
                <p:cNvSpPr>
                  <a:spLocks noChangeArrowheads="1"/>
                </p:cNvSpPr>
                <p:nvPr/>
              </p:nvSpPr>
              <p:spPr bwMode="auto">
                <a:xfrm>
                  <a:off x="138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3" name="Rectangle 4189"/>
                <p:cNvSpPr>
                  <a:spLocks noChangeArrowheads="1"/>
                </p:cNvSpPr>
                <p:nvPr/>
              </p:nvSpPr>
              <p:spPr bwMode="auto">
                <a:xfrm>
                  <a:off x="146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4" name="Rectangle 4190"/>
                <p:cNvSpPr>
                  <a:spLocks noChangeArrowheads="1"/>
                </p:cNvSpPr>
                <p:nvPr/>
              </p:nvSpPr>
              <p:spPr bwMode="auto">
                <a:xfrm>
                  <a:off x="155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5" name="Rectangle 4191"/>
                <p:cNvSpPr>
                  <a:spLocks noChangeArrowheads="1"/>
                </p:cNvSpPr>
                <p:nvPr/>
              </p:nvSpPr>
              <p:spPr bwMode="auto">
                <a:xfrm>
                  <a:off x="164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6" name="Rectangle 4192"/>
                <p:cNvSpPr>
                  <a:spLocks noChangeArrowheads="1"/>
                </p:cNvSpPr>
                <p:nvPr/>
              </p:nvSpPr>
              <p:spPr bwMode="auto">
                <a:xfrm>
                  <a:off x="172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7" name="Rectangle 4193"/>
                <p:cNvSpPr>
                  <a:spLocks noChangeArrowheads="1"/>
                </p:cNvSpPr>
                <p:nvPr/>
              </p:nvSpPr>
              <p:spPr bwMode="auto">
                <a:xfrm>
                  <a:off x="181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8" name="Rectangle 4194"/>
                <p:cNvSpPr>
                  <a:spLocks noChangeArrowheads="1"/>
                </p:cNvSpPr>
                <p:nvPr/>
              </p:nvSpPr>
              <p:spPr bwMode="auto">
                <a:xfrm>
                  <a:off x="190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79" name="Rectangle 4195"/>
                <p:cNvSpPr>
                  <a:spLocks noChangeArrowheads="1"/>
                </p:cNvSpPr>
                <p:nvPr/>
              </p:nvSpPr>
              <p:spPr bwMode="auto">
                <a:xfrm>
                  <a:off x="198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0" name="Rectangle 4196"/>
                <p:cNvSpPr>
                  <a:spLocks noChangeArrowheads="1"/>
                </p:cNvSpPr>
                <p:nvPr/>
              </p:nvSpPr>
              <p:spPr bwMode="auto">
                <a:xfrm>
                  <a:off x="207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1" name="Rectangle 4197"/>
                <p:cNvSpPr>
                  <a:spLocks noChangeArrowheads="1"/>
                </p:cNvSpPr>
                <p:nvPr/>
              </p:nvSpPr>
              <p:spPr bwMode="auto">
                <a:xfrm>
                  <a:off x="215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2" name="Rectangle 4198"/>
                <p:cNvSpPr>
                  <a:spLocks noChangeArrowheads="1"/>
                </p:cNvSpPr>
                <p:nvPr/>
              </p:nvSpPr>
              <p:spPr bwMode="auto">
                <a:xfrm>
                  <a:off x="224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3" name="Rectangle 4199"/>
                <p:cNvSpPr>
                  <a:spLocks noChangeArrowheads="1"/>
                </p:cNvSpPr>
                <p:nvPr/>
              </p:nvSpPr>
              <p:spPr bwMode="auto">
                <a:xfrm>
                  <a:off x="233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4" name="Rectangle 4200"/>
                <p:cNvSpPr>
                  <a:spLocks noChangeArrowheads="1"/>
                </p:cNvSpPr>
                <p:nvPr/>
              </p:nvSpPr>
              <p:spPr bwMode="auto">
                <a:xfrm>
                  <a:off x="241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5" name="Rectangle 4201"/>
                <p:cNvSpPr>
                  <a:spLocks noChangeArrowheads="1"/>
                </p:cNvSpPr>
                <p:nvPr/>
              </p:nvSpPr>
              <p:spPr bwMode="auto">
                <a:xfrm>
                  <a:off x="2503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6" name="Rectangle 4202"/>
                <p:cNvSpPr>
                  <a:spLocks noChangeArrowheads="1"/>
                </p:cNvSpPr>
                <p:nvPr/>
              </p:nvSpPr>
              <p:spPr bwMode="auto">
                <a:xfrm>
                  <a:off x="259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7" name="Rectangle 4203"/>
                <p:cNvSpPr>
                  <a:spLocks noChangeArrowheads="1"/>
                </p:cNvSpPr>
                <p:nvPr/>
              </p:nvSpPr>
              <p:spPr bwMode="auto">
                <a:xfrm>
                  <a:off x="267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8" name="Rectangle 4204"/>
                <p:cNvSpPr>
                  <a:spLocks noChangeArrowheads="1"/>
                </p:cNvSpPr>
                <p:nvPr/>
              </p:nvSpPr>
              <p:spPr bwMode="auto">
                <a:xfrm>
                  <a:off x="276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89" name="Rectangle 4205"/>
                <p:cNvSpPr>
                  <a:spLocks noChangeArrowheads="1"/>
                </p:cNvSpPr>
                <p:nvPr/>
              </p:nvSpPr>
              <p:spPr bwMode="auto">
                <a:xfrm>
                  <a:off x="2848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0" name="Rectangle 4206"/>
                <p:cNvSpPr>
                  <a:spLocks noChangeArrowheads="1"/>
                </p:cNvSpPr>
                <p:nvPr/>
              </p:nvSpPr>
              <p:spPr bwMode="auto">
                <a:xfrm>
                  <a:off x="293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1" name="Rectangle 4207"/>
                <p:cNvSpPr>
                  <a:spLocks noChangeArrowheads="1"/>
                </p:cNvSpPr>
                <p:nvPr/>
              </p:nvSpPr>
              <p:spPr bwMode="auto">
                <a:xfrm>
                  <a:off x="302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2" name="Rectangle 4208"/>
                <p:cNvSpPr>
                  <a:spLocks noChangeArrowheads="1"/>
                </p:cNvSpPr>
                <p:nvPr/>
              </p:nvSpPr>
              <p:spPr bwMode="auto">
                <a:xfrm>
                  <a:off x="310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3" name="Rectangle 4209"/>
                <p:cNvSpPr>
                  <a:spLocks noChangeArrowheads="1"/>
                </p:cNvSpPr>
                <p:nvPr/>
              </p:nvSpPr>
              <p:spPr bwMode="auto">
                <a:xfrm>
                  <a:off x="319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4" name="Rectangle 4210"/>
                <p:cNvSpPr>
                  <a:spLocks noChangeArrowheads="1"/>
                </p:cNvSpPr>
                <p:nvPr/>
              </p:nvSpPr>
              <p:spPr bwMode="auto">
                <a:xfrm>
                  <a:off x="328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5" name="Rectangle 4211"/>
                <p:cNvSpPr>
                  <a:spLocks noChangeArrowheads="1"/>
                </p:cNvSpPr>
                <p:nvPr/>
              </p:nvSpPr>
              <p:spPr bwMode="auto">
                <a:xfrm>
                  <a:off x="336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6" name="Rectangle 4212"/>
                <p:cNvSpPr>
                  <a:spLocks noChangeArrowheads="1"/>
                </p:cNvSpPr>
                <p:nvPr/>
              </p:nvSpPr>
              <p:spPr bwMode="auto">
                <a:xfrm>
                  <a:off x="3452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7" name="Rectangle 4213"/>
                <p:cNvSpPr>
                  <a:spLocks noChangeArrowheads="1"/>
                </p:cNvSpPr>
                <p:nvPr/>
              </p:nvSpPr>
              <p:spPr bwMode="auto">
                <a:xfrm>
                  <a:off x="353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8" name="Rectangle 4214"/>
                <p:cNvSpPr>
                  <a:spLocks noChangeArrowheads="1"/>
                </p:cNvSpPr>
                <p:nvPr/>
              </p:nvSpPr>
              <p:spPr bwMode="auto">
                <a:xfrm>
                  <a:off x="362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99" name="Rectangle 4215"/>
                <p:cNvSpPr>
                  <a:spLocks noChangeArrowheads="1"/>
                </p:cNvSpPr>
                <p:nvPr/>
              </p:nvSpPr>
              <p:spPr bwMode="auto">
                <a:xfrm>
                  <a:off x="371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0" name="Rectangle 4216"/>
                <p:cNvSpPr>
                  <a:spLocks noChangeArrowheads="1"/>
                </p:cNvSpPr>
                <p:nvPr/>
              </p:nvSpPr>
              <p:spPr bwMode="auto">
                <a:xfrm>
                  <a:off x="3797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1" name="Rectangle 4217"/>
                <p:cNvSpPr>
                  <a:spLocks noChangeArrowheads="1"/>
                </p:cNvSpPr>
                <p:nvPr/>
              </p:nvSpPr>
              <p:spPr bwMode="auto">
                <a:xfrm>
                  <a:off x="388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2" name="Rectangle 4218"/>
                <p:cNvSpPr>
                  <a:spLocks noChangeArrowheads="1"/>
                </p:cNvSpPr>
                <p:nvPr/>
              </p:nvSpPr>
              <p:spPr bwMode="auto">
                <a:xfrm>
                  <a:off x="397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3" name="Rectangle 4219"/>
                <p:cNvSpPr>
                  <a:spLocks noChangeArrowheads="1"/>
                </p:cNvSpPr>
                <p:nvPr/>
              </p:nvSpPr>
              <p:spPr bwMode="auto">
                <a:xfrm>
                  <a:off x="405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4" name="Rectangle 4220"/>
                <p:cNvSpPr>
                  <a:spLocks noChangeArrowheads="1"/>
                </p:cNvSpPr>
                <p:nvPr/>
              </p:nvSpPr>
              <p:spPr bwMode="auto">
                <a:xfrm>
                  <a:off x="4142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5" name="Rectangle 4221"/>
                <p:cNvSpPr>
                  <a:spLocks noChangeArrowheads="1"/>
                </p:cNvSpPr>
                <p:nvPr/>
              </p:nvSpPr>
              <p:spPr bwMode="auto">
                <a:xfrm>
                  <a:off x="422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6" name="Rectangle 4222"/>
                <p:cNvSpPr>
                  <a:spLocks noChangeArrowheads="1"/>
                </p:cNvSpPr>
                <p:nvPr/>
              </p:nvSpPr>
              <p:spPr bwMode="auto">
                <a:xfrm>
                  <a:off x="431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7" name="Rectangle 4223"/>
                <p:cNvSpPr>
                  <a:spLocks noChangeArrowheads="1"/>
                </p:cNvSpPr>
                <p:nvPr/>
              </p:nvSpPr>
              <p:spPr bwMode="auto">
                <a:xfrm>
                  <a:off x="440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8" name="Rectangle 4224"/>
                <p:cNvSpPr>
                  <a:spLocks noChangeArrowheads="1"/>
                </p:cNvSpPr>
                <p:nvPr/>
              </p:nvSpPr>
              <p:spPr bwMode="auto">
                <a:xfrm>
                  <a:off x="4487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09" name="Rectangle 4225"/>
                <p:cNvSpPr>
                  <a:spLocks noChangeArrowheads="1"/>
                </p:cNvSpPr>
                <p:nvPr/>
              </p:nvSpPr>
              <p:spPr bwMode="auto">
                <a:xfrm>
                  <a:off x="457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0" name="Rectangle 4226"/>
                <p:cNvSpPr>
                  <a:spLocks noChangeArrowheads="1"/>
                </p:cNvSpPr>
                <p:nvPr/>
              </p:nvSpPr>
              <p:spPr bwMode="auto">
                <a:xfrm>
                  <a:off x="466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1" name="Rectangle 4227"/>
                <p:cNvSpPr>
                  <a:spLocks noChangeArrowheads="1"/>
                </p:cNvSpPr>
                <p:nvPr/>
              </p:nvSpPr>
              <p:spPr bwMode="auto">
                <a:xfrm>
                  <a:off x="474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2" name="Rectangle 4228"/>
                <p:cNvSpPr>
                  <a:spLocks noChangeArrowheads="1"/>
                </p:cNvSpPr>
                <p:nvPr/>
              </p:nvSpPr>
              <p:spPr bwMode="auto">
                <a:xfrm>
                  <a:off x="4832" y="4232"/>
                  <a:ext cx="44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3" name="Rectangle 4229"/>
                <p:cNvSpPr>
                  <a:spLocks noChangeArrowheads="1"/>
                </p:cNvSpPr>
                <p:nvPr/>
              </p:nvSpPr>
              <p:spPr bwMode="auto">
                <a:xfrm>
                  <a:off x="491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4" name="Rectangle 4230"/>
                <p:cNvSpPr>
                  <a:spLocks noChangeArrowheads="1"/>
                </p:cNvSpPr>
                <p:nvPr/>
              </p:nvSpPr>
              <p:spPr bwMode="auto">
                <a:xfrm>
                  <a:off x="500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5" name="Rectangle 4231"/>
                <p:cNvSpPr>
                  <a:spLocks noChangeArrowheads="1"/>
                </p:cNvSpPr>
                <p:nvPr/>
              </p:nvSpPr>
              <p:spPr bwMode="auto">
                <a:xfrm>
                  <a:off x="5091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6" name="Rectangle 4232"/>
                <p:cNvSpPr>
                  <a:spLocks noChangeArrowheads="1"/>
                </p:cNvSpPr>
                <p:nvPr/>
              </p:nvSpPr>
              <p:spPr bwMode="auto">
                <a:xfrm>
                  <a:off x="5178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7" name="Rectangle 4233"/>
                <p:cNvSpPr>
                  <a:spLocks noChangeArrowheads="1"/>
                </p:cNvSpPr>
                <p:nvPr/>
              </p:nvSpPr>
              <p:spPr bwMode="auto">
                <a:xfrm>
                  <a:off x="5264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8" name="Rectangle 4234"/>
                <p:cNvSpPr>
                  <a:spLocks noChangeArrowheads="1"/>
                </p:cNvSpPr>
                <p:nvPr/>
              </p:nvSpPr>
              <p:spPr bwMode="auto">
                <a:xfrm>
                  <a:off x="5350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19" name="Rectangle 4235"/>
                <p:cNvSpPr>
                  <a:spLocks noChangeArrowheads="1"/>
                </p:cNvSpPr>
                <p:nvPr/>
              </p:nvSpPr>
              <p:spPr bwMode="auto">
                <a:xfrm>
                  <a:off x="5436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0" name="Rectangle 4236"/>
                <p:cNvSpPr>
                  <a:spLocks noChangeArrowheads="1"/>
                </p:cNvSpPr>
                <p:nvPr/>
              </p:nvSpPr>
              <p:spPr bwMode="auto">
                <a:xfrm>
                  <a:off x="5523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1" name="Rectangle 4237"/>
                <p:cNvSpPr>
                  <a:spLocks noChangeArrowheads="1"/>
                </p:cNvSpPr>
                <p:nvPr/>
              </p:nvSpPr>
              <p:spPr bwMode="auto">
                <a:xfrm>
                  <a:off x="5609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2" name="Rectangle 4238"/>
                <p:cNvSpPr>
                  <a:spLocks noChangeArrowheads="1"/>
                </p:cNvSpPr>
                <p:nvPr/>
              </p:nvSpPr>
              <p:spPr bwMode="auto">
                <a:xfrm>
                  <a:off x="5695" y="4232"/>
                  <a:ext cx="43" cy="44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3" name="Rectangle 4239"/>
                <p:cNvSpPr>
                  <a:spLocks noChangeArrowheads="1"/>
                </p:cNvSpPr>
                <p:nvPr/>
              </p:nvSpPr>
              <p:spPr bwMode="auto">
                <a:xfrm>
                  <a:off x="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4" name="Rectangle 4240"/>
                <p:cNvSpPr>
                  <a:spLocks noChangeArrowheads="1"/>
                </p:cNvSpPr>
                <p:nvPr/>
              </p:nvSpPr>
              <p:spPr bwMode="auto">
                <a:xfrm>
                  <a:off x="8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5" name="Rectangle 4241"/>
                <p:cNvSpPr>
                  <a:spLocks noChangeArrowheads="1"/>
                </p:cNvSpPr>
                <p:nvPr/>
              </p:nvSpPr>
              <p:spPr bwMode="auto">
                <a:xfrm>
                  <a:off x="17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6" name="Rectangle 4242"/>
                <p:cNvSpPr>
                  <a:spLocks noChangeArrowheads="1"/>
                </p:cNvSpPr>
                <p:nvPr/>
              </p:nvSpPr>
              <p:spPr bwMode="auto">
                <a:xfrm>
                  <a:off x="26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7" name="Rectangle 4243"/>
                <p:cNvSpPr>
                  <a:spLocks noChangeArrowheads="1"/>
                </p:cNvSpPr>
                <p:nvPr/>
              </p:nvSpPr>
              <p:spPr bwMode="auto">
                <a:xfrm>
                  <a:off x="34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8" name="Rectangle 4244"/>
                <p:cNvSpPr>
                  <a:spLocks noChangeArrowheads="1"/>
                </p:cNvSpPr>
                <p:nvPr/>
              </p:nvSpPr>
              <p:spPr bwMode="auto">
                <a:xfrm>
                  <a:off x="43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29" name="Rectangle 4245"/>
                <p:cNvSpPr>
                  <a:spLocks noChangeArrowheads="1"/>
                </p:cNvSpPr>
                <p:nvPr/>
              </p:nvSpPr>
              <p:spPr bwMode="auto">
                <a:xfrm>
                  <a:off x="519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0" name="Rectangle 4246"/>
                <p:cNvSpPr>
                  <a:spLocks noChangeArrowheads="1"/>
                </p:cNvSpPr>
                <p:nvPr/>
              </p:nvSpPr>
              <p:spPr bwMode="auto">
                <a:xfrm>
                  <a:off x="60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1" name="Rectangle 4247"/>
                <p:cNvSpPr>
                  <a:spLocks noChangeArrowheads="1"/>
                </p:cNvSpPr>
                <p:nvPr/>
              </p:nvSpPr>
              <p:spPr bwMode="auto">
                <a:xfrm>
                  <a:off x="69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2" name="Rectangle 4248"/>
                <p:cNvSpPr>
                  <a:spLocks noChangeArrowheads="1"/>
                </p:cNvSpPr>
                <p:nvPr/>
              </p:nvSpPr>
              <p:spPr bwMode="auto">
                <a:xfrm>
                  <a:off x="77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3" name="Rectangle 4249"/>
                <p:cNvSpPr>
                  <a:spLocks noChangeArrowheads="1"/>
                </p:cNvSpPr>
                <p:nvPr/>
              </p:nvSpPr>
              <p:spPr bwMode="auto">
                <a:xfrm>
                  <a:off x="864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4" name="Rectangle 4250"/>
                <p:cNvSpPr>
                  <a:spLocks noChangeArrowheads="1"/>
                </p:cNvSpPr>
                <p:nvPr/>
              </p:nvSpPr>
              <p:spPr bwMode="auto">
                <a:xfrm>
                  <a:off x="95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5" name="Rectangle 4251"/>
                <p:cNvSpPr>
                  <a:spLocks noChangeArrowheads="1"/>
                </p:cNvSpPr>
                <p:nvPr/>
              </p:nvSpPr>
              <p:spPr bwMode="auto">
                <a:xfrm>
                  <a:off x="103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6" name="Rectangle 4252"/>
                <p:cNvSpPr>
                  <a:spLocks noChangeArrowheads="1"/>
                </p:cNvSpPr>
                <p:nvPr/>
              </p:nvSpPr>
              <p:spPr bwMode="auto">
                <a:xfrm>
                  <a:off x="112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7" name="Rectangle 4253"/>
                <p:cNvSpPr>
                  <a:spLocks noChangeArrowheads="1"/>
                </p:cNvSpPr>
                <p:nvPr/>
              </p:nvSpPr>
              <p:spPr bwMode="auto">
                <a:xfrm>
                  <a:off x="1209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8" name="Rectangle 4254"/>
                <p:cNvSpPr>
                  <a:spLocks noChangeArrowheads="1"/>
                </p:cNvSpPr>
                <p:nvPr/>
              </p:nvSpPr>
              <p:spPr bwMode="auto">
                <a:xfrm>
                  <a:off x="129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9" name="Rectangle 4255"/>
                <p:cNvSpPr>
                  <a:spLocks noChangeArrowheads="1"/>
                </p:cNvSpPr>
                <p:nvPr/>
              </p:nvSpPr>
              <p:spPr bwMode="auto">
                <a:xfrm>
                  <a:off x="138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0" name="Rectangle 4256"/>
                <p:cNvSpPr>
                  <a:spLocks noChangeArrowheads="1"/>
                </p:cNvSpPr>
                <p:nvPr/>
              </p:nvSpPr>
              <p:spPr bwMode="auto">
                <a:xfrm>
                  <a:off x="146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1" name="Rectangle 4257"/>
                <p:cNvSpPr>
                  <a:spLocks noChangeArrowheads="1"/>
                </p:cNvSpPr>
                <p:nvPr/>
              </p:nvSpPr>
              <p:spPr bwMode="auto">
                <a:xfrm>
                  <a:off x="155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2" name="Rectangle 4258"/>
                <p:cNvSpPr>
                  <a:spLocks noChangeArrowheads="1"/>
                </p:cNvSpPr>
                <p:nvPr/>
              </p:nvSpPr>
              <p:spPr bwMode="auto">
                <a:xfrm>
                  <a:off x="164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3" name="Rectangle 4259"/>
                <p:cNvSpPr>
                  <a:spLocks noChangeArrowheads="1"/>
                </p:cNvSpPr>
                <p:nvPr/>
              </p:nvSpPr>
              <p:spPr bwMode="auto">
                <a:xfrm>
                  <a:off x="172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4" name="Rectangle 4260"/>
                <p:cNvSpPr>
                  <a:spLocks noChangeArrowheads="1"/>
                </p:cNvSpPr>
                <p:nvPr/>
              </p:nvSpPr>
              <p:spPr bwMode="auto">
                <a:xfrm>
                  <a:off x="181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5" name="Rectangle 4261"/>
                <p:cNvSpPr>
                  <a:spLocks noChangeArrowheads="1"/>
                </p:cNvSpPr>
                <p:nvPr/>
              </p:nvSpPr>
              <p:spPr bwMode="auto">
                <a:xfrm>
                  <a:off x="190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6" name="Rectangle 4262"/>
                <p:cNvSpPr>
                  <a:spLocks noChangeArrowheads="1"/>
                </p:cNvSpPr>
                <p:nvPr/>
              </p:nvSpPr>
              <p:spPr bwMode="auto">
                <a:xfrm>
                  <a:off x="198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7" name="Rectangle 4263"/>
                <p:cNvSpPr>
                  <a:spLocks noChangeArrowheads="1"/>
                </p:cNvSpPr>
                <p:nvPr/>
              </p:nvSpPr>
              <p:spPr bwMode="auto">
                <a:xfrm>
                  <a:off x="207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8" name="Rectangle 4264"/>
                <p:cNvSpPr>
                  <a:spLocks noChangeArrowheads="1"/>
                </p:cNvSpPr>
                <p:nvPr/>
              </p:nvSpPr>
              <p:spPr bwMode="auto">
                <a:xfrm>
                  <a:off x="215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49" name="Rectangle 4265"/>
                <p:cNvSpPr>
                  <a:spLocks noChangeArrowheads="1"/>
                </p:cNvSpPr>
                <p:nvPr/>
              </p:nvSpPr>
              <p:spPr bwMode="auto">
                <a:xfrm>
                  <a:off x="224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0" name="Rectangle 4266"/>
                <p:cNvSpPr>
                  <a:spLocks noChangeArrowheads="1"/>
                </p:cNvSpPr>
                <p:nvPr/>
              </p:nvSpPr>
              <p:spPr bwMode="auto">
                <a:xfrm>
                  <a:off x="233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1" name="Rectangle 4267"/>
                <p:cNvSpPr>
                  <a:spLocks noChangeArrowheads="1"/>
                </p:cNvSpPr>
                <p:nvPr/>
              </p:nvSpPr>
              <p:spPr bwMode="auto">
                <a:xfrm>
                  <a:off x="241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2" name="Rectangle 4268"/>
                <p:cNvSpPr>
                  <a:spLocks noChangeArrowheads="1"/>
                </p:cNvSpPr>
                <p:nvPr/>
              </p:nvSpPr>
              <p:spPr bwMode="auto">
                <a:xfrm>
                  <a:off x="2503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3" name="Rectangle 4269"/>
                <p:cNvSpPr>
                  <a:spLocks noChangeArrowheads="1"/>
                </p:cNvSpPr>
                <p:nvPr/>
              </p:nvSpPr>
              <p:spPr bwMode="auto">
                <a:xfrm>
                  <a:off x="259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4" name="Rectangle 4270"/>
                <p:cNvSpPr>
                  <a:spLocks noChangeArrowheads="1"/>
                </p:cNvSpPr>
                <p:nvPr/>
              </p:nvSpPr>
              <p:spPr bwMode="auto">
                <a:xfrm>
                  <a:off x="267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5" name="Rectangle 4271"/>
                <p:cNvSpPr>
                  <a:spLocks noChangeArrowheads="1"/>
                </p:cNvSpPr>
                <p:nvPr/>
              </p:nvSpPr>
              <p:spPr bwMode="auto">
                <a:xfrm>
                  <a:off x="276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6" name="Rectangle 4272"/>
                <p:cNvSpPr>
                  <a:spLocks noChangeArrowheads="1"/>
                </p:cNvSpPr>
                <p:nvPr/>
              </p:nvSpPr>
              <p:spPr bwMode="auto">
                <a:xfrm>
                  <a:off x="2848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7" name="Rectangle 4273"/>
                <p:cNvSpPr>
                  <a:spLocks noChangeArrowheads="1"/>
                </p:cNvSpPr>
                <p:nvPr/>
              </p:nvSpPr>
              <p:spPr bwMode="auto">
                <a:xfrm>
                  <a:off x="293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8" name="Rectangle 4274"/>
                <p:cNvSpPr>
                  <a:spLocks noChangeArrowheads="1"/>
                </p:cNvSpPr>
                <p:nvPr/>
              </p:nvSpPr>
              <p:spPr bwMode="auto">
                <a:xfrm>
                  <a:off x="302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59" name="Rectangle 4275"/>
                <p:cNvSpPr>
                  <a:spLocks noChangeArrowheads="1"/>
                </p:cNvSpPr>
                <p:nvPr/>
              </p:nvSpPr>
              <p:spPr bwMode="auto">
                <a:xfrm>
                  <a:off x="310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0" name="Rectangle 4276"/>
                <p:cNvSpPr>
                  <a:spLocks noChangeArrowheads="1"/>
                </p:cNvSpPr>
                <p:nvPr/>
              </p:nvSpPr>
              <p:spPr bwMode="auto">
                <a:xfrm>
                  <a:off x="319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1" name="Rectangle 4277"/>
                <p:cNvSpPr>
                  <a:spLocks noChangeArrowheads="1"/>
                </p:cNvSpPr>
                <p:nvPr/>
              </p:nvSpPr>
              <p:spPr bwMode="auto">
                <a:xfrm>
                  <a:off x="328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2" name="Rectangle 4278"/>
                <p:cNvSpPr>
                  <a:spLocks noChangeArrowheads="1"/>
                </p:cNvSpPr>
                <p:nvPr/>
              </p:nvSpPr>
              <p:spPr bwMode="auto">
                <a:xfrm>
                  <a:off x="336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3" name="Rectangle 4279"/>
                <p:cNvSpPr>
                  <a:spLocks noChangeArrowheads="1"/>
                </p:cNvSpPr>
                <p:nvPr/>
              </p:nvSpPr>
              <p:spPr bwMode="auto">
                <a:xfrm>
                  <a:off x="3452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4" name="Rectangle 4280"/>
                <p:cNvSpPr>
                  <a:spLocks noChangeArrowheads="1"/>
                </p:cNvSpPr>
                <p:nvPr/>
              </p:nvSpPr>
              <p:spPr bwMode="auto">
                <a:xfrm>
                  <a:off x="353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5" name="Rectangle 4281"/>
                <p:cNvSpPr>
                  <a:spLocks noChangeArrowheads="1"/>
                </p:cNvSpPr>
                <p:nvPr/>
              </p:nvSpPr>
              <p:spPr bwMode="auto">
                <a:xfrm>
                  <a:off x="362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6" name="Rectangle 4282"/>
                <p:cNvSpPr>
                  <a:spLocks noChangeArrowheads="1"/>
                </p:cNvSpPr>
                <p:nvPr/>
              </p:nvSpPr>
              <p:spPr bwMode="auto">
                <a:xfrm>
                  <a:off x="371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7" name="Rectangle 4283"/>
                <p:cNvSpPr>
                  <a:spLocks noChangeArrowheads="1"/>
                </p:cNvSpPr>
                <p:nvPr/>
              </p:nvSpPr>
              <p:spPr bwMode="auto">
                <a:xfrm>
                  <a:off x="3797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8" name="Rectangle 4284"/>
                <p:cNvSpPr>
                  <a:spLocks noChangeArrowheads="1"/>
                </p:cNvSpPr>
                <p:nvPr/>
              </p:nvSpPr>
              <p:spPr bwMode="auto">
                <a:xfrm>
                  <a:off x="388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69" name="Rectangle 4285"/>
                <p:cNvSpPr>
                  <a:spLocks noChangeArrowheads="1"/>
                </p:cNvSpPr>
                <p:nvPr/>
              </p:nvSpPr>
              <p:spPr bwMode="auto">
                <a:xfrm>
                  <a:off x="397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0" name="Rectangle 4286"/>
                <p:cNvSpPr>
                  <a:spLocks noChangeArrowheads="1"/>
                </p:cNvSpPr>
                <p:nvPr/>
              </p:nvSpPr>
              <p:spPr bwMode="auto">
                <a:xfrm>
                  <a:off x="405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1" name="Rectangle 4287"/>
                <p:cNvSpPr>
                  <a:spLocks noChangeArrowheads="1"/>
                </p:cNvSpPr>
                <p:nvPr/>
              </p:nvSpPr>
              <p:spPr bwMode="auto">
                <a:xfrm>
                  <a:off x="4142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2" name="Rectangle 4288"/>
                <p:cNvSpPr>
                  <a:spLocks noChangeArrowheads="1"/>
                </p:cNvSpPr>
                <p:nvPr/>
              </p:nvSpPr>
              <p:spPr bwMode="auto">
                <a:xfrm>
                  <a:off x="422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3" name="Rectangle 4289"/>
                <p:cNvSpPr>
                  <a:spLocks noChangeArrowheads="1"/>
                </p:cNvSpPr>
                <p:nvPr/>
              </p:nvSpPr>
              <p:spPr bwMode="auto">
                <a:xfrm>
                  <a:off x="431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4" name="Rectangle 4290"/>
                <p:cNvSpPr>
                  <a:spLocks noChangeArrowheads="1"/>
                </p:cNvSpPr>
                <p:nvPr/>
              </p:nvSpPr>
              <p:spPr bwMode="auto">
                <a:xfrm>
                  <a:off x="440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5" name="Rectangle 4291"/>
                <p:cNvSpPr>
                  <a:spLocks noChangeArrowheads="1"/>
                </p:cNvSpPr>
                <p:nvPr/>
              </p:nvSpPr>
              <p:spPr bwMode="auto">
                <a:xfrm>
                  <a:off x="4487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6" name="Rectangle 4292"/>
                <p:cNvSpPr>
                  <a:spLocks noChangeArrowheads="1"/>
                </p:cNvSpPr>
                <p:nvPr/>
              </p:nvSpPr>
              <p:spPr bwMode="auto">
                <a:xfrm>
                  <a:off x="457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7" name="Rectangle 4293"/>
                <p:cNvSpPr>
                  <a:spLocks noChangeArrowheads="1"/>
                </p:cNvSpPr>
                <p:nvPr/>
              </p:nvSpPr>
              <p:spPr bwMode="auto">
                <a:xfrm>
                  <a:off x="466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8" name="Rectangle 4294"/>
                <p:cNvSpPr>
                  <a:spLocks noChangeArrowheads="1"/>
                </p:cNvSpPr>
                <p:nvPr/>
              </p:nvSpPr>
              <p:spPr bwMode="auto">
                <a:xfrm>
                  <a:off x="474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79" name="Rectangle 4295"/>
                <p:cNvSpPr>
                  <a:spLocks noChangeArrowheads="1"/>
                </p:cNvSpPr>
                <p:nvPr/>
              </p:nvSpPr>
              <p:spPr bwMode="auto">
                <a:xfrm>
                  <a:off x="4832" y="49"/>
                  <a:ext cx="44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0" name="Rectangle 4296"/>
                <p:cNvSpPr>
                  <a:spLocks noChangeArrowheads="1"/>
                </p:cNvSpPr>
                <p:nvPr/>
              </p:nvSpPr>
              <p:spPr bwMode="auto">
                <a:xfrm>
                  <a:off x="491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1" name="Rectangle 4297"/>
                <p:cNvSpPr>
                  <a:spLocks noChangeArrowheads="1"/>
                </p:cNvSpPr>
                <p:nvPr/>
              </p:nvSpPr>
              <p:spPr bwMode="auto">
                <a:xfrm>
                  <a:off x="500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2" name="Rectangle 4298"/>
                <p:cNvSpPr>
                  <a:spLocks noChangeArrowheads="1"/>
                </p:cNvSpPr>
                <p:nvPr/>
              </p:nvSpPr>
              <p:spPr bwMode="auto">
                <a:xfrm>
                  <a:off x="5091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3" name="Rectangle 4299"/>
                <p:cNvSpPr>
                  <a:spLocks noChangeArrowheads="1"/>
                </p:cNvSpPr>
                <p:nvPr/>
              </p:nvSpPr>
              <p:spPr bwMode="auto">
                <a:xfrm>
                  <a:off x="5178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4" name="Rectangle 4300"/>
                <p:cNvSpPr>
                  <a:spLocks noChangeArrowheads="1"/>
                </p:cNvSpPr>
                <p:nvPr/>
              </p:nvSpPr>
              <p:spPr bwMode="auto">
                <a:xfrm>
                  <a:off x="5264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5" name="Rectangle 4301"/>
                <p:cNvSpPr>
                  <a:spLocks noChangeArrowheads="1"/>
                </p:cNvSpPr>
                <p:nvPr/>
              </p:nvSpPr>
              <p:spPr bwMode="auto">
                <a:xfrm>
                  <a:off x="5350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6" name="Rectangle 4302"/>
                <p:cNvSpPr>
                  <a:spLocks noChangeArrowheads="1"/>
                </p:cNvSpPr>
                <p:nvPr/>
              </p:nvSpPr>
              <p:spPr bwMode="auto">
                <a:xfrm>
                  <a:off x="5436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7" name="Rectangle 4303"/>
                <p:cNvSpPr>
                  <a:spLocks noChangeArrowheads="1"/>
                </p:cNvSpPr>
                <p:nvPr/>
              </p:nvSpPr>
              <p:spPr bwMode="auto">
                <a:xfrm>
                  <a:off x="5523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8" name="Rectangle 4304"/>
                <p:cNvSpPr>
                  <a:spLocks noChangeArrowheads="1"/>
                </p:cNvSpPr>
                <p:nvPr/>
              </p:nvSpPr>
              <p:spPr bwMode="auto">
                <a:xfrm>
                  <a:off x="5609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89" name="Rectangle 4305"/>
                <p:cNvSpPr>
                  <a:spLocks noChangeArrowheads="1"/>
                </p:cNvSpPr>
                <p:nvPr/>
              </p:nvSpPr>
              <p:spPr bwMode="auto">
                <a:xfrm>
                  <a:off x="5695" y="49"/>
                  <a:ext cx="43" cy="43"/>
                </a:xfrm>
                <a:prstGeom prst="rect">
                  <a:avLst/>
                </a:pr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46290" name="Picture 4306" descr="C:\Mijn documenten\erasmus_mc\logo_wmf_zwart\E_ZW_NL.WMF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" y="36"/>
                <a:ext cx="2127" cy="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6151" name="Group 416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6150" name="Picture 4166" descr="C:\Mijn documenten\erasmus_mc\logo_ondergronden\l_nl_wit.pcx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0" y="0"/>
              <a:ext cx="5760" cy="4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08" name="Rectangle 4024"/>
            <p:cNvSpPr>
              <a:spLocks noChangeArrowheads="1"/>
            </p:cNvSpPr>
            <p:nvPr/>
          </p:nvSpPr>
          <p:spPr bwMode="hidden">
            <a:xfrm>
              <a:off x="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09" name="Rectangle 4025"/>
            <p:cNvSpPr>
              <a:spLocks noChangeArrowheads="1"/>
            </p:cNvSpPr>
            <p:nvPr/>
          </p:nvSpPr>
          <p:spPr bwMode="hidden">
            <a:xfrm>
              <a:off x="8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0" name="Rectangle 4026"/>
            <p:cNvSpPr>
              <a:spLocks noChangeArrowheads="1"/>
            </p:cNvSpPr>
            <p:nvPr/>
          </p:nvSpPr>
          <p:spPr bwMode="hidden">
            <a:xfrm>
              <a:off x="1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1" name="Rectangle 4027"/>
            <p:cNvSpPr>
              <a:spLocks noChangeArrowheads="1"/>
            </p:cNvSpPr>
            <p:nvPr/>
          </p:nvSpPr>
          <p:spPr bwMode="hidden">
            <a:xfrm>
              <a:off x="26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2" name="Rectangle 4028"/>
            <p:cNvSpPr>
              <a:spLocks noChangeArrowheads="1"/>
            </p:cNvSpPr>
            <p:nvPr/>
          </p:nvSpPr>
          <p:spPr bwMode="hidden">
            <a:xfrm>
              <a:off x="34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3" name="Rectangle 4029"/>
            <p:cNvSpPr>
              <a:spLocks noChangeArrowheads="1"/>
            </p:cNvSpPr>
            <p:nvPr/>
          </p:nvSpPr>
          <p:spPr bwMode="hidden">
            <a:xfrm>
              <a:off x="43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4" name="Rectangle 4030"/>
            <p:cNvSpPr>
              <a:spLocks noChangeArrowheads="1"/>
            </p:cNvSpPr>
            <p:nvPr/>
          </p:nvSpPr>
          <p:spPr bwMode="hidden">
            <a:xfrm>
              <a:off x="51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5" name="Rectangle 4031"/>
            <p:cNvSpPr>
              <a:spLocks noChangeArrowheads="1"/>
            </p:cNvSpPr>
            <p:nvPr/>
          </p:nvSpPr>
          <p:spPr bwMode="hidden">
            <a:xfrm>
              <a:off x="60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6" name="Rectangle 4032"/>
            <p:cNvSpPr>
              <a:spLocks noChangeArrowheads="1"/>
            </p:cNvSpPr>
            <p:nvPr/>
          </p:nvSpPr>
          <p:spPr bwMode="hidden">
            <a:xfrm>
              <a:off x="69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7" name="Rectangle 4033"/>
            <p:cNvSpPr>
              <a:spLocks noChangeArrowheads="1"/>
            </p:cNvSpPr>
            <p:nvPr/>
          </p:nvSpPr>
          <p:spPr bwMode="hidden">
            <a:xfrm>
              <a:off x="7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8" name="Rectangle 4034"/>
            <p:cNvSpPr>
              <a:spLocks noChangeArrowheads="1"/>
            </p:cNvSpPr>
            <p:nvPr/>
          </p:nvSpPr>
          <p:spPr bwMode="hidden">
            <a:xfrm>
              <a:off x="864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19" name="Rectangle 4035"/>
            <p:cNvSpPr>
              <a:spLocks noChangeArrowheads="1"/>
            </p:cNvSpPr>
            <p:nvPr/>
          </p:nvSpPr>
          <p:spPr bwMode="hidden">
            <a:xfrm>
              <a:off x="95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0" name="Rectangle 4036"/>
            <p:cNvSpPr>
              <a:spLocks noChangeArrowheads="1"/>
            </p:cNvSpPr>
            <p:nvPr/>
          </p:nvSpPr>
          <p:spPr bwMode="hidden">
            <a:xfrm>
              <a:off x="103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1" name="Rectangle 4037"/>
            <p:cNvSpPr>
              <a:spLocks noChangeArrowheads="1"/>
            </p:cNvSpPr>
            <p:nvPr/>
          </p:nvSpPr>
          <p:spPr bwMode="hidden">
            <a:xfrm>
              <a:off x="11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2" name="Rectangle 4038"/>
            <p:cNvSpPr>
              <a:spLocks noChangeArrowheads="1"/>
            </p:cNvSpPr>
            <p:nvPr/>
          </p:nvSpPr>
          <p:spPr bwMode="hidden">
            <a:xfrm>
              <a:off x="120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3" name="Rectangle 4039"/>
            <p:cNvSpPr>
              <a:spLocks noChangeArrowheads="1"/>
            </p:cNvSpPr>
            <p:nvPr/>
          </p:nvSpPr>
          <p:spPr bwMode="hidden">
            <a:xfrm>
              <a:off x="129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4" name="Rectangle 4040"/>
            <p:cNvSpPr>
              <a:spLocks noChangeArrowheads="1"/>
            </p:cNvSpPr>
            <p:nvPr/>
          </p:nvSpPr>
          <p:spPr bwMode="hidden">
            <a:xfrm>
              <a:off x="138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5" name="Rectangle 4041"/>
            <p:cNvSpPr>
              <a:spLocks noChangeArrowheads="1"/>
            </p:cNvSpPr>
            <p:nvPr/>
          </p:nvSpPr>
          <p:spPr bwMode="hidden">
            <a:xfrm>
              <a:off x="146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6" name="Rectangle 4042"/>
            <p:cNvSpPr>
              <a:spLocks noChangeArrowheads="1"/>
            </p:cNvSpPr>
            <p:nvPr/>
          </p:nvSpPr>
          <p:spPr bwMode="hidden">
            <a:xfrm>
              <a:off x="155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7" name="Rectangle 4043"/>
            <p:cNvSpPr>
              <a:spLocks noChangeArrowheads="1"/>
            </p:cNvSpPr>
            <p:nvPr/>
          </p:nvSpPr>
          <p:spPr bwMode="hidden">
            <a:xfrm>
              <a:off x="164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8" name="Rectangle 4044"/>
            <p:cNvSpPr>
              <a:spLocks noChangeArrowheads="1"/>
            </p:cNvSpPr>
            <p:nvPr/>
          </p:nvSpPr>
          <p:spPr bwMode="hidden">
            <a:xfrm>
              <a:off x="172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29" name="Rectangle 4045"/>
            <p:cNvSpPr>
              <a:spLocks noChangeArrowheads="1"/>
            </p:cNvSpPr>
            <p:nvPr/>
          </p:nvSpPr>
          <p:spPr bwMode="hidden">
            <a:xfrm>
              <a:off x="181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0" name="Rectangle 4046"/>
            <p:cNvSpPr>
              <a:spLocks noChangeArrowheads="1"/>
            </p:cNvSpPr>
            <p:nvPr/>
          </p:nvSpPr>
          <p:spPr bwMode="hidden">
            <a:xfrm>
              <a:off x="190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1" name="Rectangle 4047"/>
            <p:cNvSpPr>
              <a:spLocks noChangeArrowheads="1"/>
            </p:cNvSpPr>
            <p:nvPr/>
          </p:nvSpPr>
          <p:spPr bwMode="hidden">
            <a:xfrm>
              <a:off x="198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2" name="Rectangle 4048"/>
            <p:cNvSpPr>
              <a:spLocks noChangeArrowheads="1"/>
            </p:cNvSpPr>
            <p:nvPr/>
          </p:nvSpPr>
          <p:spPr bwMode="hidden">
            <a:xfrm>
              <a:off x="207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3" name="Rectangle 4049"/>
            <p:cNvSpPr>
              <a:spLocks noChangeArrowheads="1"/>
            </p:cNvSpPr>
            <p:nvPr/>
          </p:nvSpPr>
          <p:spPr bwMode="hidden">
            <a:xfrm>
              <a:off x="215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4" name="Rectangle 4050"/>
            <p:cNvSpPr>
              <a:spLocks noChangeArrowheads="1"/>
            </p:cNvSpPr>
            <p:nvPr/>
          </p:nvSpPr>
          <p:spPr bwMode="hidden">
            <a:xfrm>
              <a:off x="224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5" name="Rectangle 4051"/>
            <p:cNvSpPr>
              <a:spLocks noChangeArrowheads="1"/>
            </p:cNvSpPr>
            <p:nvPr/>
          </p:nvSpPr>
          <p:spPr bwMode="hidden">
            <a:xfrm>
              <a:off x="233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6" name="Rectangle 4052"/>
            <p:cNvSpPr>
              <a:spLocks noChangeArrowheads="1"/>
            </p:cNvSpPr>
            <p:nvPr/>
          </p:nvSpPr>
          <p:spPr bwMode="hidden">
            <a:xfrm>
              <a:off x="241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7" name="Rectangle 4053"/>
            <p:cNvSpPr>
              <a:spLocks noChangeArrowheads="1"/>
            </p:cNvSpPr>
            <p:nvPr/>
          </p:nvSpPr>
          <p:spPr bwMode="hidden">
            <a:xfrm>
              <a:off x="2503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8" name="Rectangle 4054"/>
            <p:cNvSpPr>
              <a:spLocks noChangeArrowheads="1"/>
            </p:cNvSpPr>
            <p:nvPr/>
          </p:nvSpPr>
          <p:spPr bwMode="hidden">
            <a:xfrm>
              <a:off x="259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39" name="Rectangle 4055"/>
            <p:cNvSpPr>
              <a:spLocks noChangeArrowheads="1"/>
            </p:cNvSpPr>
            <p:nvPr/>
          </p:nvSpPr>
          <p:spPr bwMode="hidden">
            <a:xfrm>
              <a:off x="267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0" name="Rectangle 4056"/>
            <p:cNvSpPr>
              <a:spLocks noChangeArrowheads="1"/>
            </p:cNvSpPr>
            <p:nvPr/>
          </p:nvSpPr>
          <p:spPr bwMode="hidden">
            <a:xfrm>
              <a:off x="276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1" name="Rectangle 4057"/>
            <p:cNvSpPr>
              <a:spLocks noChangeArrowheads="1"/>
            </p:cNvSpPr>
            <p:nvPr/>
          </p:nvSpPr>
          <p:spPr bwMode="hidden">
            <a:xfrm>
              <a:off x="2848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2" name="Rectangle 4058"/>
            <p:cNvSpPr>
              <a:spLocks noChangeArrowheads="1"/>
            </p:cNvSpPr>
            <p:nvPr/>
          </p:nvSpPr>
          <p:spPr bwMode="hidden">
            <a:xfrm>
              <a:off x="293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3" name="Rectangle 4059"/>
            <p:cNvSpPr>
              <a:spLocks noChangeArrowheads="1"/>
            </p:cNvSpPr>
            <p:nvPr/>
          </p:nvSpPr>
          <p:spPr bwMode="hidden">
            <a:xfrm>
              <a:off x="302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4" name="Rectangle 4060"/>
            <p:cNvSpPr>
              <a:spLocks noChangeArrowheads="1"/>
            </p:cNvSpPr>
            <p:nvPr/>
          </p:nvSpPr>
          <p:spPr bwMode="hidden">
            <a:xfrm>
              <a:off x="310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5" name="Rectangle 4061"/>
            <p:cNvSpPr>
              <a:spLocks noChangeArrowheads="1"/>
            </p:cNvSpPr>
            <p:nvPr/>
          </p:nvSpPr>
          <p:spPr bwMode="hidden">
            <a:xfrm>
              <a:off x="319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6" name="Rectangle 4062"/>
            <p:cNvSpPr>
              <a:spLocks noChangeArrowheads="1"/>
            </p:cNvSpPr>
            <p:nvPr/>
          </p:nvSpPr>
          <p:spPr bwMode="hidden">
            <a:xfrm>
              <a:off x="328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7" name="Rectangle 4063"/>
            <p:cNvSpPr>
              <a:spLocks noChangeArrowheads="1"/>
            </p:cNvSpPr>
            <p:nvPr/>
          </p:nvSpPr>
          <p:spPr bwMode="hidden">
            <a:xfrm>
              <a:off x="336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8" name="Rectangle 4064"/>
            <p:cNvSpPr>
              <a:spLocks noChangeArrowheads="1"/>
            </p:cNvSpPr>
            <p:nvPr/>
          </p:nvSpPr>
          <p:spPr bwMode="hidden">
            <a:xfrm>
              <a:off x="345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49" name="Rectangle 4065"/>
            <p:cNvSpPr>
              <a:spLocks noChangeArrowheads="1"/>
            </p:cNvSpPr>
            <p:nvPr/>
          </p:nvSpPr>
          <p:spPr bwMode="hidden">
            <a:xfrm>
              <a:off x="353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0" name="Rectangle 4066"/>
            <p:cNvSpPr>
              <a:spLocks noChangeArrowheads="1"/>
            </p:cNvSpPr>
            <p:nvPr/>
          </p:nvSpPr>
          <p:spPr bwMode="hidden">
            <a:xfrm>
              <a:off x="362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1" name="Rectangle 4067"/>
            <p:cNvSpPr>
              <a:spLocks noChangeArrowheads="1"/>
            </p:cNvSpPr>
            <p:nvPr/>
          </p:nvSpPr>
          <p:spPr bwMode="hidden">
            <a:xfrm>
              <a:off x="371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2" name="Rectangle 4068"/>
            <p:cNvSpPr>
              <a:spLocks noChangeArrowheads="1"/>
            </p:cNvSpPr>
            <p:nvPr/>
          </p:nvSpPr>
          <p:spPr bwMode="hidden">
            <a:xfrm>
              <a:off x="379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3" name="Rectangle 4069"/>
            <p:cNvSpPr>
              <a:spLocks noChangeArrowheads="1"/>
            </p:cNvSpPr>
            <p:nvPr/>
          </p:nvSpPr>
          <p:spPr bwMode="hidden">
            <a:xfrm>
              <a:off x="388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4" name="Rectangle 4070"/>
            <p:cNvSpPr>
              <a:spLocks noChangeArrowheads="1"/>
            </p:cNvSpPr>
            <p:nvPr/>
          </p:nvSpPr>
          <p:spPr bwMode="hidden">
            <a:xfrm>
              <a:off x="397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5" name="Rectangle 4071"/>
            <p:cNvSpPr>
              <a:spLocks noChangeArrowheads="1"/>
            </p:cNvSpPr>
            <p:nvPr/>
          </p:nvSpPr>
          <p:spPr bwMode="hidden">
            <a:xfrm>
              <a:off x="405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6" name="Rectangle 4072"/>
            <p:cNvSpPr>
              <a:spLocks noChangeArrowheads="1"/>
            </p:cNvSpPr>
            <p:nvPr/>
          </p:nvSpPr>
          <p:spPr bwMode="hidden">
            <a:xfrm>
              <a:off x="414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7" name="Rectangle 4073"/>
            <p:cNvSpPr>
              <a:spLocks noChangeArrowheads="1"/>
            </p:cNvSpPr>
            <p:nvPr/>
          </p:nvSpPr>
          <p:spPr bwMode="hidden">
            <a:xfrm>
              <a:off x="422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8" name="Rectangle 4074"/>
            <p:cNvSpPr>
              <a:spLocks noChangeArrowheads="1"/>
            </p:cNvSpPr>
            <p:nvPr/>
          </p:nvSpPr>
          <p:spPr bwMode="hidden">
            <a:xfrm>
              <a:off x="431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59" name="Rectangle 4075"/>
            <p:cNvSpPr>
              <a:spLocks noChangeArrowheads="1"/>
            </p:cNvSpPr>
            <p:nvPr/>
          </p:nvSpPr>
          <p:spPr bwMode="hidden">
            <a:xfrm>
              <a:off x="440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0" name="Rectangle 4076"/>
            <p:cNvSpPr>
              <a:spLocks noChangeArrowheads="1"/>
            </p:cNvSpPr>
            <p:nvPr/>
          </p:nvSpPr>
          <p:spPr bwMode="hidden">
            <a:xfrm>
              <a:off x="4487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1" name="Rectangle 4077"/>
            <p:cNvSpPr>
              <a:spLocks noChangeArrowheads="1"/>
            </p:cNvSpPr>
            <p:nvPr/>
          </p:nvSpPr>
          <p:spPr bwMode="hidden">
            <a:xfrm>
              <a:off x="45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2" name="Rectangle 4078"/>
            <p:cNvSpPr>
              <a:spLocks noChangeArrowheads="1"/>
            </p:cNvSpPr>
            <p:nvPr/>
          </p:nvSpPr>
          <p:spPr bwMode="hidden">
            <a:xfrm>
              <a:off x="466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3" name="Rectangle 4079"/>
            <p:cNvSpPr>
              <a:spLocks noChangeArrowheads="1"/>
            </p:cNvSpPr>
            <p:nvPr/>
          </p:nvSpPr>
          <p:spPr bwMode="hidden">
            <a:xfrm>
              <a:off x="474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4" name="Rectangle 4080"/>
            <p:cNvSpPr>
              <a:spLocks noChangeArrowheads="1"/>
            </p:cNvSpPr>
            <p:nvPr/>
          </p:nvSpPr>
          <p:spPr bwMode="hidden">
            <a:xfrm>
              <a:off x="483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5" name="Rectangle 4081"/>
            <p:cNvSpPr>
              <a:spLocks noChangeArrowheads="1"/>
            </p:cNvSpPr>
            <p:nvPr/>
          </p:nvSpPr>
          <p:spPr bwMode="hidden">
            <a:xfrm>
              <a:off x="491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6" name="Rectangle 4082"/>
            <p:cNvSpPr>
              <a:spLocks noChangeArrowheads="1"/>
            </p:cNvSpPr>
            <p:nvPr/>
          </p:nvSpPr>
          <p:spPr bwMode="hidden">
            <a:xfrm>
              <a:off x="500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7" name="Rectangle 4083"/>
            <p:cNvSpPr>
              <a:spLocks noChangeArrowheads="1"/>
            </p:cNvSpPr>
            <p:nvPr/>
          </p:nvSpPr>
          <p:spPr bwMode="hidden">
            <a:xfrm>
              <a:off x="509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8" name="Rectangle 4084"/>
            <p:cNvSpPr>
              <a:spLocks noChangeArrowheads="1"/>
            </p:cNvSpPr>
            <p:nvPr/>
          </p:nvSpPr>
          <p:spPr bwMode="hidden">
            <a:xfrm>
              <a:off x="51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69" name="Rectangle 4085"/>
            <p:cNvSpPr>
              <a:spLocks noChangeArrowheads="1"/>
            </p:cNvSpPr>
            <p:nvPr/>
          </p:nvSpPr>
          <p:spPr bwMode="hidden">
            <a:xfrm>
              <a:off x="526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0" name="Rectangle 4086"/>
            <p:cNvSpPr>
              <a:spLocks noChangeArrowheads="1"/>
            </p:cNvSpPr>
            <p:nvPr/>
          </p:nvSpPr>
          <p:spPr bwMode="hidden">
            <a:xfrm>
              <a:off x="535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1" name="Rectangle 4087"/>
            <p:cNvSpPr>
              <a:spLocks noChangeArrowheads="1"/>
            </p:cNvSpPr>
            <p:nvPr/>
          </p:nvSpPr>
          <p:spPr bwMode="hidden">
            <a:xfrm>
              <a:off x="543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2" name="Rectangle 4088"/>
            <p:cNvSpPr>
              <a:spLocks noChangeArrowheads="1"/>
            </p:cNvSpPr>
            <p:nvPr/>
          </p:nvSpPr>
          <p:spPr bwMode="hidden">
            <a:xfrm>
              <a:off x="55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3" name="Rectangle 4089"/>
            <p:cNvSpPr>
              <a:spLocks noChangeArrowheads="1"/>
            </p:cNvSpPr>
            <p:nvPr/>
          </p:nvSpPr>
          <p:spPr bwMode="hidden">
            <a:xfrm>
              <a:off x="560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4" name="Rectangle 4090"/>
            <p:cNvSpPr>
              <a:spLocks noChangeArrowheads="1"/>
            </p:cNvSpPr>
            <p:nvPr/>
          </p:nvSpPr>
          <p:spPr bwMode="hidden">
            <a:xfrm>
              <a:off x="569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5" name="Rectangle 4091"/>
            <p:cNvSpPr>
              <a:spLocks noChangeArrowheads="1"/>
            </p:cNvSpPr>
            <p:nvPr/>
          </p:nvSpPr>
          <p:spPr bwMode="hidden">
            <a:xfrm>
              <a:off x="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6" name="Rectangle 4092"/>
            <p:cNvSpPr>
              <a:spLocks noChangeArrowheads="1"/>
            </p:cNvSpPr>
            <p:nvPr/>
          </p:nvSpPr>
          <p:spPr bwMode="hidden">
            <a:xfrm>
              <a:off x="8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7" name="Rectangle 4093"/>
            <p:cNvSpPr>
              <a:spLocks noChangeArrowheads="1"/>
            </p:cNvSpPr>
            <p:nvPr/>
          </p:nvSpPr>
          <p:spPr bwMode="hidden">
            <a:xfrm>
              <a:off x="1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8" name="Rectangle 4094"/>
            <p:cNvSpPr>
              <a:spLocks noChangeArrowheads="1"/>
            </p:cNvSpPr>
            <p:nvPr/>
          </p:nvSpPr>
          <p:spPr bwMode="hidden">
            <a:xfrm>
              <a:off x="26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79" name="Rectangle 4095"/>
            <p:cNvSpPr>
              <a:spLocks noChangeArrowheads="1"/>
            </p:cNvSpPr>
            <p:nvPr/>
          </p:nvSpPr>
          <p:spPr bwMode="hidden">
            <a:xfrm>
              <a:off x="34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0" name="Rectangle 4096"/>
            <p:cNvSpPr>
              <a:spLocks noChangeArrowheads="1"/>
            </p:cNvSpPr>
            <p:nvPr/>
          </p:nvSpPr>
          <p:spPr bwMode="hidden">
            <a:xfrm>
              <a:off x="43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1" name="Rectangle 4097"/>
            <p:cNvSpPr>
              <a:spLocks noChangeArrowheads="1"/>
            </p:cNvSpPr>
            <p:nvPr/>
          </p:nvSpPr>
          <p:spPr bwMode="hidden">
            <a:xfrm>
              <a:off x="51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2" name="Rectangle 4098"/>
            <p:cNvSpPr>
              <a:spLocks noChangeArrowheads="1"/>
            </p:cNvSpPr>
            <p:nvPr/>
          </p:nvSpPr>
          <p:spPr bwMode="hidden">
            <a:xfrm>
              <a:off x="60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3" name="Rectangle 4099"/>
            <p:cNvSpPr>
              <a:spLocks noChangeArrowheads="1"/>
            </p:cNvSpPr>
            <p:nvPr/>
          </p:nvSpPr>
          <p:spPr bwMode="hidden">
            <a:xfrm>
              <a:off x="69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4" name="Rectangle 4100"/>
            <p:cNvSpPr>
              <a:spLocks noChangeArrowheads="1"/>
            </p:cNvSpPr>
            <p:nvPr/>
          </p:nvSpPr>
          <p:spPr bwMode="hidden">
            <a:xfrm>
              <a:off x="7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5" name="Rectangle 4101"/>
            <p:cNvSpPr>
              <a:spLocks noChangeArrowheads="1"/>
            </p:cNvSpPr>
            <p:nvPr/>
          </p:nvSpPr>
          <p:spPr bwMode="hidden">
            <a:xfrm>
              <a:off x="864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6" name="Rectangle 4102"/>
            <p:cNvSpPr>
              <a:spLocks noChangeArrowheads="1"/>
            </p:cNvSpPr>
            <p:nvPr/>
          </p:nvSpPr>
          <p:spPr bwMode="hidden">
            <a:xfrm>
              <a:off x="95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7" name="Rectangle 4103"/>
            <p:cNvSpPr>
              <a:spLocks noChangeArrowheads="1"/>
            </p:cNvSpPr>
            <p:nvPr/>
          </p:nvSpPr>
          <p:spPr bwMode="hidden">
            <a:xfrm>
              <a:off x="103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8" name="Rectangle 4104"/>
            <p:cNvSpPr>
              <a:spLocks noChangeArrowheads="1"/>
            </p:cNvSpPr>
            <p:nvPr/>
          </p:nvSpPr>
          <p:spPr bwMode="hidden">
            <a:xfrm>
              <a:off x="11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9" name="Rectangle 4105"/>
            <p:cNvSpPr>
              <a:spLocks noChangeArrowheads="1"/>
            </p:cNvSpPr>
            <p:nvPr/>
          </p:nvSpPr>
          <p:spPr bwMode="hidden">
            <a:xfrm>
              <a:off x="120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0" name="Rectangle 4106"/>
            <p:cNvSpPr>
              <a:spLocks noChangeArrowheads="1"/>
            </p:cNvSpPr>
            <p:nvPr/>
          </p:nvSpPr>
          <p:spPr bwMode="hidden">
            <a:xfrm>
              <a:off x="129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1" name="Rectangle 4107"/>
            <p:cNvSpPr>
              <a:spLocks noChangeArrowheads="1"/>
            </p:cNvSpPr>
            <p:nvPr/>
          </p:nvSpPr>
          <p:spPr bwMode="hidden">
            <a:xfrm>
              <a:off x="138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2" name="Rectangle 4108"/>
            <p:cNvSpPr>
              <a:spLocks noChangeArrowheads="1"/>
            </p:cNvSpPr>
            <p:nvPr/>
          </p:nvSpPr>
          <p:spPr bwMode="hidden">
            <a:xfrm>
              <a:off x="146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3" name="Rectangle 4109"/>
            <p:cNvSpPr>
              <a:spLocks noChangeArrowheads="1"/>
            </p:cNvSpPr>
            <p:nvPr/>
          </p:nvSpPr>
          <p:spPr bwMode="hidden">
            <a:xfrm>
              <a:off x="155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4" name="Rectangle 4110"/>
            <p:cNvSpPr>
              <a:spLocks noChangeArrowheads="1"/>
            </p:cNvSpPr>
            <p:nvPr/>
          </p:nvSpPr>
          <p:spPr bwMode="hidden">
            <a:xfrm>
              <a:off x="164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5" name="Rectangle 4111"/>
            <p:cNvSpPr>
              <a:spLocks noChangeArrowheads="1"/>
            </p:cNvSpPr>
            <p:nvPr/>
          </p:nvSpPr>
          <p:spPr bwMode="hidden">
            <a:xfrm>
              <a:off x="172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6" name="Rectangle 4112"/>
            <p:cNvSpPr>
              <a:spLocks noChangeArrowheads="1"/>
            </p:cNvSpPr>
            <p:nvPr/>
          </p:nvSpPr>
          <p:spPr bwMode="hidden">
            <a:xfrm>
              <a:off x="181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7" name="Rectangle 4113"/>
            <p:cNvSpPr>
              <a:spLocks noChangeArrowheads="1"/>
            </p:cNvSpPr>
            <p:nvPr/>
          </p:nvSpPr>
          <p:spPr bwMode="hidden">
            <a:xfrm>
              <a:off x="190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8" name="Rectangle 4114"/>
            <p:cNvSpPr>
              <a:spLocks noChangeArrowheads="1"/>
            </p:cNvSpPr>
            <p:nvPr/>
          </p:nvSpPr>
          <p:spPr bwMode="hidden">
            <a:xfrm>
              <a:off x="198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9" name="Rectangle 4115"/>
            <p:cNvSpPr>
              <a:spLocks noChangeArrowheads="1"/>
            </p:cNvSpPr>
            <p:nvPr/>
          </p:nvSpPr>
          <p:spPr bwMode="hidden">
            <a:xfrm>
              <a:off x="207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0" name="Rectangle 4116"/>
            <p:cNvSpPr>
              <a:spLocks noChangeArrowheads="1"/>
            </p:cNvSpPr>
            <p:nvPr/>
          </p:nvSpPr>
          <p:spPr bwMode="hidden">
            <a:xfrm>
              <a:off x="215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1" name="Rectangle 4117"/>
            <p:cNvSpPr>
              <a:spLocks noChangeArrowheads="1"/>
            </p:cNvSpPr>
            <p:nvPr/>
          </p:nvSpPr>
          <p:spPr bwMode="hidden">
            <a:xfrm>
              <a:off x="224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2" name="Rectangle 4118"/>
            <p:cNvSpPr>
              <a:spLocks noChangeArrowheads="1"/>
            </p:cNvSpPr>
            <p:nvPr/>
          </p:nvSpPr>
          <p:spPr bwMode="hidden">
            <a:xfrm>
              <a:off x="233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3" name="Rectangle 4119"/>
            <p:cNvSpPr>
              <a:spLocks noChangeArrowheads="1"/>
            </p:cNvSpPr>
            <p:nvPr/>
          </p:nvSpPr>
          <p:spPr bwMode="hidden">
            <a:xfrm>
              <a:off x="241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4" name="Rectangle 4120"/>
            <p:cNvSpPr>
              <a:spLocks noChangeArrowheads="1"/>
            </p:cNvSpPr>
            <p:nvPr/>
          </p:nvSpPr>
          <p:spPr bwMode="hidden">
            <a:xfrm>
              <a:off x="2503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5" name="Rectangle 4121"/>
            <p:cNvSpPr>
              <a:spLocks noChangeArrowheads="1"/>
            </p:cNvSpPr>
            <p:nvPr/>
          </p:nvSpPr>
          <p:spPr bwMode="hidden">
            <a:xfrm>
              <a:off x="259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6" name="Rectangle 4122"/>
            <p:cNvSpPr>
              <a:spLocks noChangeArrowheads="1"/>
            </p:cNvSpPr>
            <p:nvPr/>
          </p:nvSpPr>
          <p:spPr bwMode="hidden">
            <a:xfrm>
              <a:off x="267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7" name="Rectangle 4123"/>
            <p:cNvSpPr>
              <a:spLocks noChangeArrowheads="1"/>
            </p:cNvSpPr>
            <p:nvPr/>
          </p:nvSpPr>
          <p:spPr bwMode="hidden">
            <a:xfrm>
              <a:off x="276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8" name="Rectangle 4124"/>
            <p:cNvSpPr>
              <a:spLocks noChangeArrowheads="1"/>
            </p:cNvSpPr>
            <p:nvPr/>
          </p:nvSpPr>
          <p:spPr bwMode="hidden">
            <a:xfrm>
              <a:off x="2848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9" name="Rectangle 4125"/>
            <p:cNvSpPr>
              <a:spLocks noChangeArrowheads="1"/>
            </p:cNvSpPr>
            <p:nvPr/>
          </p:nvSpPr>
          <p:spPr bwMode="hidden">
            <a:xfrm>
              <a:off x="293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0" name="Rectangle 4126"/>
            <p:cNvSpPr>
              <a:spLocks noChangeArrowheads="1"/>
            </p:cNvSpPr>
            <p:nvPr/>
          </p:nvSpPr>
          <p:spPr bwMode="hidden">
            <a:xfrm>
              <a:off x="302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1" name="Rectangle 4127"/>
            <p:cNvSpPr>
              <a:spLocks noChangeArrowheads="1"/>
            </p:cNvSpPr>
            <p:nvPr/>
          </p:nvSpPr>
          <p:spPr bwMode="hidden">
            <a:xfrm>
              <a:off x="310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2" name="Rectangle 4128"/>
            <p:cNvSpPr>
              <a:spLocks noChangeArrowheads="1"/>
            </p:cNvSpPr>
            <p:nvPr/>
          </p:nvSpPr>
          <p:spPr bwMode="hidden">
            <a:xfrm>
              <a:off x="319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3" name="Rectangle 4129"/>
            <p:cNvSpPr>
              <a:spLocks noChangeArrowheads="1"/>
            </p:cNvSpPr>
            <p:nvPr/>
          </p:nvSpPr>
          <p:spPr bwMode="hidden">
            <a:xfrm>
              <a:off x="328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4" name="Rectangle 4130"/>
            <p:cNvSpPr>
              <a:spLocks noChangeArrowheads="1"/>
            </p:cNvSpPr>
            <p:nvPr/>
          </p:nvSpPr>
          <p:spPr bwMode="hidden">
            <a:xfrm>
              <a:off x="336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5" name="Rectangle 4131"/>
            <p:cNvSpPr>
              <a:spLocks noChangeArrowheads="1"/>
            </p:cNvSpPr>
            <p:nvPr/>
          </p:nvSpPr>
          <p:spPr bwMode="hidden">
            <a:xfrm>
              <a:off x="345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6" name="Rectangle 4132"/>
            <p:cNvSpPr>
              <a:spLocks noChangeArrowheads="1"/>
            </p:cNvSpPr>
            <p:nvPr/>
          </p:nvSpPr>
          <p:spPr bwMode="hidden">
            <a:xfrm>
              <a:off x="353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7" name="Rectangle 4133"/>
            <p:cNvSpPr>
              <a:spLocks noChangeArrowheads="1"/>
            </p:cNvSpPr>
            <p:nvPr/>
          </p:nvSpPr>
          <p:spPr bwMode="hidden">
            <a:xfrm>
              <a:off x="362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8" name="Rectangle 4134"/>
            <p:cNvSpPr>
              <a:spLocks noChangeArrowheads="1"/>
            </p:cNvSpPr>
            <p:nvPr/>
          </p:nvSpPr>
          <p:spPr bwMode="hidden">
            <a:xfrm>
              <a:off x="371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Rectangle 4135"/>
            <p:cNvSpPr>
              <a:spLocks noChangeArrowheads="1"/>
            </p:cNvSpPr>
            <p:nvPr/>
          </p:nvSpPr>
          <p:spPr bwMode="hidden">
            <a:xfrm>
              <a:off x="379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Rectangle 4136"/>
            <p:cNvSpPr>
              <a:spLocks noChangeArrowheads="1"/>
            </p:cNvSpPr>
            <p:nvPr/>
          </p:nvSpPr>
          <p:spPr bwMode="hidden">
            <a:xfrm>
              <a:off x="388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Rectangle 4137"/>
            <p:cNvSpPr>
              <a:spLocks noChangeArrowheads="1"/>
            </p:cNvSpPr>
            <p:nvPr/>
          </p:nvSpPr>
          <p:spPr bwMode="hidden">
            <a:xfrm>
              <a:off x="397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Rectangle 4138"/>
            <p:cNvSpPr>
              <a:spLocks noChangeArrowheads="1"/>
            </p:cNvSpPr>
            <p:nvPr/>
          </p:nvSpPr>
          <p:spPr bwMode="hidden">
            <a:xfrm>
              <a:off x="405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Rectangle 4139"/>
            <p:cNvSpPr>
              <a:spLocks noChangeArrowheads="1"/>
            </p:cNvSpPr>
            <p:nvPr/>
          </p:nvSpPr>
          <p:spPr bwMode="hidden">
            <a:xfrm>
              <a:off x="414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Rectangle 4140"/>
            <p:cNvSpPr>
              <a:spLocks noChangeArrowheads="1"/>
            </p:cNvSpPr>
            <p:nvPr/>
          </p:nvSpPr>
          <p:spPr bwMode="hidden">
            <a:xfrm>
              <a:off x="422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Rectangle 4141"/>
            <p:cNvSpPr>
              <a:spLocks noChangeArrowheads="1"/>
            </p:cNvSpPr>
            <p:nvPr/>
          </p:nvSpPr>
          <p:spPr bwMode="hidden">
            <a:xfrm>
              <a:off x="431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Rectangle 4142"/>
            <p:cNvSpPr>
              <a:spLocks noChangeArrowheads="1"/>
            </p:cNvSpPr>
            <p:nvPr/>
          </p:nvSpPr>
          <p:spPr bwMode="hidden">
            <a:xfrm>
              <a:off x="440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Rectangle 4143"/>
            <p:cNvSpPr>
              <a:spLocks noChangeArrowheads="1"/>
            </p:cNvSpPr>
            <p:nvPr/>
          </p:nvSpPr>
          <p:spPr bwMode="hidden">
            <a:xfrm>
              <a:off x="4487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Rectangle 4144"/>
            <p:cNvSpPr>
              <a:spLocks noChangeArrowheads="1"/>
            </p:cNvSpPr>
            <p:nvPr/>
          </p:nvSpPr>
          <p:spPr bwMode="hidden">
            <a:xfrm>
              <a:off x="45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Rectangle 4145"/>
            <p:cNvSpPr>
              <a:spLocks noChangeArrowheads="1"/>
            </p:cNvSpPr>
            <p:nvPr/>
          </p:nvSpPr>
          <p:spPr bwMode="hidden">
            <a:xfrm>
              <a:off x="466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Rectangle 4146"/>
            <p:cNvSpPr>
              <a:spLocks noChangeArrowheads="1"/>
            </p:cNvSpPr>
            <p:nvPr/>
          </p:nvSpPr>
          <p:spPr bwMode="hidden">
            <a:xfrm>
              <a:off x="474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Rectangle 4147"/>
            <p:cNvSpPr>
              <a:spLocks noChangeArrowheads="1"/>
            </p:cNvSpPr>
            <p:nvPr/>
          </p:nvSpPr>
          <p:spPr bwMode="hidden">
            <a:xfrm>
              <a:off x="483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2" name="Rectangle 4148"/>
            <p:cNvSpPr>
              <a:spLocks noChangeArrowheads="1"/>
            </p:cNvSpPr>
            <p:nvPr/>
          </p:nvSpPr>
          <p:spPr bwMode="hidden">
            <a:xfrm>
              <a:off x="491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Rectangle 4149"/>
            <p:cNvSpPr>
              <a:spLocks noChangeArrowheads="1"/>
            </p:cNvSpPr>
            <p:nvPr/>
          </p:nvSpPr>
          <p:spPr bwMode="hidden">
            <a:xfrm>
              <a:off x="500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4" name="Rectangle 4150"/>
            <p:cNvSpPr>
              <a:spLocks noChangeArrowheads="1"/>
            </p:cNvSpPr>
            <p:nvPr/>
          </p:nvSpPr>
          <p:spPr bwMode="hidden">
            <a:xfrm>
              <a:off x="509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5" name="Rectangle 4151"/>
            <p:cNvSpPr>
              <a:spLocks noChangeArrowheads="1"/>
            </p:cNvSpPr>
            <p:nvPr/>
          </p:nvSpPr>
          <p:spPr bwMode="hidden">
            <a:xfrm>
              <a:off x="51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6" name="Rectangle 4152"/>
            <p:cNvSpPr>
              <a:spLocks noChangeArrowheads="1"/>
            </p:cNvSpPr>
            <p:nvPr/>
          </p:nvSpPr>
          <p:spPr bwMode="hidden">
            <a:xfrm>
              <a:off x="526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7" name="Rectangle 4153"/>
            <p:cNvSpPr>
              <a:spLocks noChangeArrowheads="1"/>
            </p:cNvSpPr>
            <p:nvPr/>
          </p:nvSpPr>
          <p:spPr bwMode="hidden">
            <a:xfrm>
              <a:off x="535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8" name="Rectangle 4154"/>
            <p:cNvSpPr>
              <a:spLocks noChangeArrowheads="1"/>
            </p:cNvSpPr>
            <p:nvPr/>
          </p:nvSpPr>
          <p:spPr bwMode="hidden">
            <a:xfrm>
              <a:off x="543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9" name="Rectangle 4155"/>
            <p:cNvSpPr>
              <a:spLocks noChangeArrowheads="1"/>
            </p:cNvSpPr>
            <p:nvPr/>
          </p:nvSpPr>
          <p:spPr bwMode="hidden">
            <a:xfrm>
              <a:off x="55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40" name="Rectangle 4156"/>
            <p:cNvSpPr>
              <a:spLocks noChangeArrowheads="1"/>
            </p:cNvSpPr>
            <p:nvPr/>
          </p:nvSpPr>
          <p:spPr bwMode="hidden">
            <a:xfrm>
              <a:off x="560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Rectangle 4157"/>
            <p:cNvSpPr>
              <a:spLocks noChangeArrowheads="1"/>
            </p:cNvSpPr>
            <p:nvPr/>
          </p:nvSpPr>
          <p:spPr bwMode="hidden">
            <a:xfrm>
              <a:off x="569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43" name="Rectangle 4159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7772400" cy="11430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nl-NL" altLang="en-US" noProof="0" smtClean="0"/>
          </a:p>
        </p:txBody>
      </p:sp>
      <p:sp>
        <p:nvSpPr>
          <p:cNvPr id="46144" name="Rectangle 416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nl-NL" alt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9AF4CF-DE1D-4F5D-B7E4-5A2E905471C4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81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36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A05401-D618-44BD-B13C-1E3CE71A405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77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5B34BC-BF5D-42FB-9411-4E53A94F757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1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56E519-F59B-439C-B232-2B48EB3F23E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8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05CF64-A977-44AE-9DDA-A9B7DF8178D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42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3D760A-39E4-40FC-912F-5AF1ED1AA776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04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CB626F-C778-4263-B9B6-08E64186B02B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85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54A5C7-FD55-4FDB-B272-2E9BEF295AFC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385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30ED91-BF61-45A4-BA37-0D08CDA9892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89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0F7AE-0ED9-4E2A-887C-84E77D990A5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582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70" name="Group 146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4471" name="Rectangle 1463"/>
            <p:cNvSpPr>
              <a:spLocks noChangeArrowheads="1"/>
            </p:cNvSpPr>
            <p:nvPr userDrawn="1"/>
          </p:nvSpPr>
          <p:spPr bwMode="white">
            <a:xfrm>
              <a:off x="0" y="0"/>
              <a:ext cx="5760" cy="4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472" name="Rectangle 1464"/>
            <p:cNvSpPr>
              <a:spLocks noChangeArrowheads="1"/>
            </p:cNvSpPr>
            <p:nvPr userDrawn="1"/>
          </p:nvSpPr>
          <p:spPr bwMode="auto">
            <a:xfrm>
              <a:off x="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3" name="Rectangle 1465"/>
            <p:cNvSpPr>
              <a:spLocks noChangeArrowheads="1"/>
            </p:cNvSpPr>
            <p:nvPr userDrawn="1"/>
          </p:nvSpPr>
          <p:spPr bwMode="auto">
            <a:xfrm>
              <a:off x="8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4" name="Rectangle 1466"/>
            <p:cNvSpPr>
              <a:spLocks noChangeArrowheads="1"/>
            </p:cNvSpPr>
            <p:nvPr userDrawn="1"/>
          </p:nvSpPr>
          <p:spPr bwMode="auto">
            <a:xfrm>
              <a:off x="17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5" name="Rectangle 1467"/>
            <p:cNvSpPr>
              <a:spLocks noChangeArrowheads="1"/>
            </p:cNvSpPr>
            <p:nvPr userDrawn="1"/>
          </p:nvSpPr>
          <p:spPr bwMode="auto">
            <a:xfrm>
              <a:off x="26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6" name="Rectangle 1468"/>
            <p:cNvSpPr>
              <a:spLocks noChangeArrowheads="1"/>
            </p:cNvSpPr>
            <p:nvPr userDrawn="1"/>
          </p:nvSpPr>
          <p:spPr bwMode="auto">
            <a:xfrm>
              <a:off x="34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7" name="Rectangle 1469"/>
            <p:cNvSpPr>
              <a:spLocks noChangeArrowheads="1"/>
            </p:cNvSpPr>
            <p:nvPr userDrawn="1"/>
          </p:nvSpPr>
          <p:spPr bwMode="auto">
            <a:xfrm>
              <a:off x="43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8" name="Rectangle 1470"/>
            <p:cNvSpPr>
              <a:spLocks noChangeArrowheads="1"/>
            </p:cNvSpPr>
            <p:nvPr userDrawn="1"/>
          </p:nvSpPr>
          <p:spPr bwMode="auto">
            <a:xfrm>
              <a:off x="521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79" name="Rectangle 1471"/>
            <p:cNvSpPr>
              <a:spLocks noChangeArrowheads="1"/>
            </p:cNvSpPr>
            <p:nvPr userDrawn="1"/>
          </p:nvSpPr>
          <p:spPr bwMode="auto">
            <a:xfrm>
              <a:off x="60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0" name="Rectangle 1472"/>
            <p:cNvSpPr>
              <a:spLocks noChangeArrowheads="1"/>
            </p:cNvSpPr>
            <p:nvPr userDrawn="1"/>
          </p:nvSpPr>
          <p:spPr bwMode="auto">
            <a:xfrm>
              <a:off x="69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1" name="Rectangle 1473"/>
            <p:cNvSpPr>
              <a:spLocks noChangeArrowheads="1"/>
            </p:cNvSpPr>
            <p:nvPr userDrawn="1"/>
          </p:nvSpPr>
          <p:spPr bwMode="auto">
            <a:xfrm>
              <a:off x="78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2" name="Rectangle 1474"/>
            <p:cNvSpPr>
              <a:spLocks noChangeArrowheads="1"/>
            </p:cNvSpPr>
            <p:nvPr userDrawn="1"/>
          </p:nvSpPr>
          <p:spPr bwMode="auto">
            <a:xfrm>
              <a:off x="867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3" name="Rectangle 1475"/>
            <p:cNvSpPr>
              <a:spLocks noChangeArrowheads="1"/>
            </p:cNvSpPr>
            <p:nvPr userDrawn="1"/>
          </p:nvSpPr>
          <p:spPr bwMode="auto">
            <a:xfrm>
              <a:off x="95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4" name="Rectangle 1476"/>
            <p:cNvSpPr>
              <a:spLocks noChangeArrowheads="1"/>
            </p:cNvSpPr>
            <p:nvPr userDrawn="1"/>
          </p:nvSpPr>
          <p:spPr bwMode="auto">
            <a:xfrm>
              <a:off x="104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5" name="Rectangle 1477"/>
            <p:cNvSpPr>
              <a:spLocks noChangeArrowheads="1"/>
            </p:cNvSpPr>
            <p:nvPr userDrawn="1"/>
          </p:nvSpPr>
          <p:spPr bwMode="auto">
            <a:xfrm>
              <a:off x="112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6" name="Rectangle 1478"/>
            <p:cNvSpPr>
              <a:spLocks noChangeArrowheads="1"/>
            </p:cNvSpPr>
            <p:nvPr userDrawn="1"/>
          </p:nvSpPr>
          <p:spPr bwMode="auto">
            <a:xfrm>
              <a:off x="1214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7" name="Rectangle 1479"/>
            <p:cNvSpPr>
              <a:spLocks noChangeArrowheads="1"/>
            </p:cNvSpPr>
            <p:nvPr userDrawn="1"/>
          </p:nvSpPr>
          <p:spPr bwMode="auto">
            <a:xfrm>
              <a:off x="130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8" name="Rectangle 1480"/>
            <p:cNvSpPr>
              <a:spLocks noChangeArrowheads="1"/>
            </p:cNvSpPr>
            <p:nvPr userDrawn="1"/>
          </p:nvSpPr>
          <p:spPr bwMode="auto">
            <a:xfrm>
              <a:off x="138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89" name="Rectangle 1481"/>
            <p:cNvSpPr>
              <a:spLocks noChangeArrowheads="1"/>
            </p:cNvSpPr>
            <p:nvPr userDrawn="1"/>
          </p:nvSpPr>
          <p:spPr bwMode="auto">
            <a:xfrm>
              <a:off x="147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0" name="Rectangle 1482"/>
            <p:cNvSpPr>
              <a:spLocks noChangeArrowheads="1"/>
            </p:cNvSpPr>
            <p:nvPr userDrawn="1"/>
          </p:nvSpPr>
          <p:spPr bwMode="auto">
            <a:xfrm>
              <a:off x="156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1" name="Rectangle 1483"/>
            <p:cNvSpPr>
              <a:spLocks noChangeArrowheads="1"/>
            </p:cNvSpPr>
            <p:nvPr userDrawn="1"/>
          </p:nvSpPr>
          <p:spPr bwMode="auto">
            <a:xfrm>
              <a:off x="164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2" name="Rectangle 1484"/>
            <p:cNvSpPr>
              <a:spLocks noChangeArrowheads="1"/>
            </p:cNvSpPr>
            <p:nvPr userDrawn="1"/>
          </p:nvSpPr>
          <p:spPr bwMode="auto">
            <a:xfrm>
              <a:off x="173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3" name="Rectangle 1485"/>
            <p:cNvSpPr>
              <a:spLocks noChangeArrowheads="1"/>
            </p:cNvSpPr>
            <p:nvPr userDrawn="1"/>
          </p:nvSpPr>
          <p:spPr bwMode="auto">
            <a:xfrm>
              <a:off x="182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4" name="Rectangle 1486"/>
            <p:cNvSpPr>
              <a:spLocks noChangeArrowheads="1"/>
            </p:cNvSpPr>
            <p:nvPr userDrawn="1"/>
          </p:nvSpPr>
          <p:spPr bwMode="auto">
            <a:xfrm>
              <a:off x="190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5" name="Rectangle 1487"/>
            <p:cNvSpPr>
              <a:spLocks noChangeArrowheads="1"/>
            </p:cNvSpPr>
            <p:nvPr userDrawn="1"/>
          </p:nvSpPr>
          <p:spPr bwMode="auto">
            <a:xfrm>
              <a:off x="199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6" name="Rectangle 1488"/>
            <p:cNvSpPr>
              <a:spLocks noChangeArrowheads="1"/>
            </p:cNvSpPr>
            <p:nvPr userDrawn="1"/>
          </p:nvSpPr>
          <p:spPr bwMode="auto">
            <a:xfrm>
              <a:off x="208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7" name="Rectangle 1489"/>
            <p:cNvSpPr>
              <a:spLocks noChangeArrowheads="1"/>
            </p:cNvSpPr>
            <p:nvPr userDrawn="1"/>
          </p:nvSpPr>
          <p:spPr bwMode="auto">
            <a:xfrm>
              <a:off x="216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8" name="Rectangle 1490"/>
            <p:cNvSpPr>
              <a:spLocks noChangeArrowheads="1"/>
            </p:cNvSpPr>
            <p:nvPr userDrawn="1"/>
          </p:nvSpPr>
          <p:spPr bwMode="auto">
            <a:xfrm>
              <a:off x="225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99" name="Rectangle 1491"/>
            <p:cNvSpPr>
              <a:spLocks noChangeArrowheads="1"/>
            </p:cNvSpPr>
            <p:nvPr userDrawn="1"/>
          </p:nvSpPr>
          <p:spPr bwMode="auto">
            <a:xfrm>
              <a:off x="234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0" name="Rectangle 1492"/>
            <p:cNvSpPr>
              <a:spLocks noChangeArrowheads="1"/>
            </p:cNvSpPr>
            <p:nvPr userDrawn="1"/>
          </p:nvSpPr>
          <p:spPr bwMode="auto">
            <a:xfrm>
              <a:off x="242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1" name="Rectangle 1493"/>
            <p:cNvSpPr>
              <a:spLocks noChangeArrowheads="1"/>
            </p:cNvSpPr>
            <p:nvPr userDrawn="1"/>
          </p:nvSpPr>
          <p:spPr bwMode="auto">
            <a:xfrm>
              <a:off x="2513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2" name="Rectangle 1494"/>
            <p:cNvSpPr>
              <a:spLocks noChangeArrowheads="1"/>
            </p:cNvSpPr>
            <p:nvPr userDrawn="1"/>
          </p:nvSpPr>
          <p:spPr bwMode="auto">
            <a:xfrm>
              <a:off x="2600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3" name="Rectangle 1495"/>
            <p:cNvSpPr>
              <a:spLocks noChangeArrowheads="1"/>
            </p:cNvSpPr>
            <p:nvPr userDrawn="1"/>
          </p:nvSpPr>
          <p:spPr bwMode="auto">
            <a:xfrm>
              <a:off x="268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4" name="Rectangle 1496"/>
            <p:cNvSpPr>
              <a:spLocks noChangeArrowheads="1"/>
            </p:cNvSpPr>
            <p:nvPr userDrawn="1"/>
          </p:nvSpPr>
          <p:spPr bwMode="auto">
            <a:xfrm>
              <a:off x="277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5" name="Rectangle 1497"/>
            <p:cNvSpPr>
              <a:spLocks noChangeArrowheads="1"/>
            </p:cNvSpPr>
            <p:nvPr userDrawn="1"/>
          </p:nvSpPr>
          <p:spPr bwMode="auto">
            <a:xfrm>
              <a:off x="2859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6" name="Rectangle 1498"/>
            <p:cNvSpPr>
              <a:spLocks noChangeArrowheads="1"/>
            </p:cNvSpPr>
            <p:nvPr userDrawn="1"/>
          </p:nvSpPr>
          <p:spPr bwMode="auto">
            <a:xfrm>
              <a:off x="294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7" name="Rectangle 1499"/>
            <p:cNvSpPr>
              <a:spLocks noChangeArrowheads="1"/>
            </p:cNvSpPr>
            <p:nvPr userDrawn="1"/>
          </p:nvSpPr>
          <p:spPr bwMode="auto">
            <a:xfrm>
              <a:off x="303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8" name="Rectangle 1500"/>
            <p:cNvSpPr>
              <a:spLocks noChangeArrowheads="1"/>
            </p:cNvSpPr>
            <p:nvPr userDrawn="1"/>
          </p:nvSpPr>
          <p:spPr bwMode="auto">
            <a:xfrm>
              <a:off x="311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09" name="Rectangle 1501"/>
            <p:cNvSpPr>
              <a:spLocks noChangeArrowheads="1"/>
            </p:cNvSpPr>
            <p:nvPr userDrawn="1"/>
          </p:nvSpPr>
          <p:spPr bwMode="auto">
            <a:xfrm>
              <a:off x="3206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0" name="Rectangle 1502"/>
            <p:cNvSpPr>
              <a:spLocks noChangeArrowheads="1"/>
            </p:cNvSpPr>
            <p:nvPr userDrawn="1"/>
          </p:nvSpPr>
          <p:spPr bwMode="auto">
            <a:xfrm>
              <a:off x="329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1" name="Rectangle 1503"/>
            <p:cNvSpPr>
              <a:spLocks noChangeArrowheads="1"/>
            </p:cNvSpPr>
            <p:nvPr userDrawn="1"/>
          </p:nvSpPr>
          <p:spPr bwMode="auto">
            <a:xfrm>
              <a:off x="337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2" name="Rectangle 1504"/>
            <p:cNvSpPr>
              <a:spLocks noChangeArrowheads="1"/>
            </p:cNvSpPr>
            <p:nvPr userDrawn="1"/>
          </p:nvSpPr>
          <p:spPr bwMode="auto">
            <a:xfrm>
              <a:off x="346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3" name="Rectangle 1505"/>
            <p:cNvSpPr>
              <a:spLocks noChangeArrowheads="1"/>
            </p:cNvSpPr>
            <p:nvPr userDrawn="1"/>
          </p:nvSpPr>
          <p:spPr bwMode="auto">
            <a:xfrm>
              <a:off x="3553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4" name="Rectangle 1506"/>
            <p:cNvSpPr>
              <a:spLocks noChangeArrowheads="1"/>
            </p:cNvSpPr>
            <p:nvPr userDrawn="1"/>
          </p:nvSpPr>
          <p:spPr bwMode="auto">
            <a:xfrm>
              <a:off x="363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5" name="Rectangle 1507"/>
            <p:cNvSpPr>
              <a:spLocks noChangeArrowheads="1"/>
            </p:cNvSpPr>
            <p:nvPr userDrawn="1"/>
          </p:nvSpPr>
          <p:spPr bwMode="auto">
            <a:xfrm>
              <a:off x="372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6" name="Rectangle 1508"/>
            <p:cNvSpPr>
              <a:spLocks noChangeArrowheads="1"/>
            </p:cNvSpPr>
            <p:nvPr userDrawn="1"/>
          </p:nvSpPr>
          <p:spPr bwMode="auto">
            <a:xfrm>
              <a:off x="381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7" name="Rectangle 1509"/>
            <p:cNvSpPr>
              <a:spLocks noChangeArrowheads="1"/>
            </p:cNvSpPr>
            <p:nvPr userDrawn="1"/>
          </p:nvSpPr>
          <p:spPr bwMode="auto">
            <a:xfrm>
              <a:off x="3899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8" name="Rectangle 1510"/>
            <p:cNvSpPr>
              <a:spLocks noChangeArrowheads="1"/>
            </p:cNvSpPr>
            <p:nvPr userDrawn="1"/>
          </p:nvSpPr>
          <p:spPr bwMode="auto">
            <a:xfrm>
              <a:off x="398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19" name="Rectangle 1511"/>
            <p:cNvSpPr>
              <a:spLocks noChangeArrowheads="1"/>
            </p:cNvSpPr>
            <p:nvPr userDrawn="1"/>
          </p:nvSpPr>
          <p:spPr bwMode="auto">
            <a:xfrm>
              <a:off x="407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0" name="Rectangle 1512"/>
            <p:cNvSpPr>
              <a:spLocks noChangeArrowheads="1"/>
            </p:cNvSpPr>
            <p:nvPr userDrawn="1"/>
          </p:nvSpPr>
          <p:spPr bwMode="auto">
            <a:xfrm>
              <a:off x="4158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1" name="Rectangle 1513"/>
            <p:cNvSpPr>
              <a:spLocks noChangeArrowheads="1"/>
            </p:cNvSpPr>
            <p:nvPr userDrawn="1"/>
          </p:nvSpPr>
          <p:spPr bwMode="auto">
            <a:xfrm>
              <a:off x="4245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2" name="Rectangle 1514"/>
            <p:cNvSpPr>
              <a:spLocks noChangeArrowheads="1"/>
            </p:cNvSpPr>
            <p:nvPr userDrawn="1"/>
          </p:nvSpPr>
          <p:spPr bwMode="auto">
            <a:xfrm>
              <a:off x="433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3" name="Rectangle 1515"/>
            <p:cNvSpPr>
              <a:spLocks noChangeArrowheads="1"/>
            </p:cNvSpPr>
            <p:nvPr userDrawn="1"/>
          </p:nvSpPr>
          <p:spPr bwMode="auto">
            <a:xfrm>
              <a:off x="441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4" name="Rectangle 1516"/>
            <p:cNvSpPr>
              <a:spLocks noChangeArrowheads="1"/>
            </p:cNvSpPr>
            <p:nvPr userDrawn="1"/>
          </p:nvSpPr>
          <p:spPr bwMode="auto">
            <a:xfrm>
              <a:off x="4504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5" name="Rectangle 1517"/>
            <p:cNvSpPr>
              <a:spLocks noChangeArrowheads="1"/>
            </p:cNvSpPr>
            <p:nvPr userDrawn="1"/>
          </p:nvSpPr>
          <p:spPr bwMode="auto">
            <a:xfrm>
              <a:off x="4592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6" name="Rectangle 1518"/>
            <p:cNvSpPr>
              <a:spLocks noChangeArrowheads="1"/>
            </p:cNvSpPr>
            <p:nvPr userDrawn="1"/>
          </p:nvSpPr>
          <p:spPr bwMode="auto">
            <a:xfrm>
              <a:off x="467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7" name="Rectangle 1519"/>
            <p:cNvSpPr>
              <a:spLocks noChangeArrowheads="1"/>
            </p:cNvSpPr>
            <p:nvPr userDrawn="1"/>
          </p:nvSpPr>
          <p:spPr bwMode="auto">
            <a:xfrm>
              <a:off x="476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8" name="Rectangle 1520"/>
            <p:cNvSpPr>
              <a:spLocks noChangeArrowheads="1"/>
            </p:cNvSpPr>
            <p:nvPr userDrawn="1"/>
          </p:nvSpPr>
          <p:spPr bwMode="auto">
            <a:xfrm>
              <a:off x="4851" y="4232"/>
              <a:ext cx="44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29" name="Rectangle 1521"/>
            <p:cNvSpPr>
              <a:spLocks noChangeArrowheads="1"/>
            </p:cNvSpPr>
            <p:nvPr userDrawn="1"/>
          </p:nvSpPr>
          <p:spPr bwMode="auto">
            <a:xfrm>
              <a:off x="493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0" name="Rectangle 1522"/>
            <p:cNvSpPr>
              <a:spLocks noChangeArrowheads="1"/>
            </p:cNvSpPr>
            <p:nvPr userDrawn="1"/>
          </p:nvSpPr>
          <p:spPr bwMode="auto">
            <a:xfrm>
              <a:off x="502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1" name="Rectangle 1523"/>
            <p:cNvSpPr>
              <a:spLocks noChangeArrowheads="1"/>
            </p:cNvSpPr>
            <p:nvPr userDrawn="1"/>
          </p:nvSpPr>
          <p:spPr bwMode="auto">
            <a:xfrm>
              <a:off x="511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2" name="Rectangle 1524"/>
            <p:cNvSpPr>
              <a:spLocks noChangeArrowheads="1"/>
            </p:cNvSpPr>
            <p:nvPr userDrawn="1"/>
          </p:nvSpPr>
          <p:spPr bwMode="auto">
            <a:xfrm>
              <a:off x="5198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3" name="Rectangle 1525"/>
            <p:cNvSpPr>
              <a:spLocks noChangeArrowheads="1"/>
            </p:cNvSpPr>
            <p:nvPr userDrawn="1"/>
          </p:nvSpPr>
          <p:spPr bwMode="auto">
            <a:xfrm>
              <a:off x="528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4" name="Rectangle 1526"/>
            <p:cNvSpPr>
              <a:spLocks noChangeArrowheads="1"/>
            </p:cNvSpPr>
            <p:nvPr userDrawn="1"/>
          </p:nvSpPr>
          <p:spPr bwMode="auto">
            <a:xfrm>
              <a:off x="537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5" name="Rectangle 1527"/>
            <p:cNvSpPr>
              <a:spLocks noChangeArrowheads="1"/>
            </p:cNvSpPr>
            <p:nvPr userDrawn="1"/>
          </p:nvSpPr>
          <p:spPr bwMode="auto">
            <a:xfrm>
              <a:off x="545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6" name="Rectangle 1528"/>
            <p:cNvSpPr>
              <a:spLocks noChangeArrowheads="1"/>
            </p:cNvSpPr>
            <p:nvPr userDrawn="1"/>
          </p:nvSpPr>
          <p:spPr bwMode="auto">
            <a:xfrm>
              <a:off x="5544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7" name="Rectangle 1529"/>
            <p:cNvSpPr>
              <a:spLocks noChangeArrowheads="1"/>
            </p:cNvSpPr>
            <p:nvPr userDrawn="1"/>
          </p:nvSpPr>
          <p:spPr bwMode="auto">
            <a:xfrm>
              <a:off x="5631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8" name="Rectangle 1530"/>
            <p:cNvSpPr>
              <a:spLocks noChangeArrowheads="1"/>
            </p:cNvSpPr>
            <p:nvPr userDrawn="1"/>
          </p:nvSpPr>
          <p:spPr bwMode="auto">
            <a:xfrm>
              <a:off x="5717" y="4232"/>
              <a:ext cx="43" cy="44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39" name="Rectangle 1531"/>
            <p:cNvSpPr>
              <a:spLocks noChangeArrowheads="1"/>
            </p:cNvSpPr>
            <p:nvPr userDrawn="1"/>
          </p:nvSpPr>
          <p:spPr bwMode="auto">
            <a:xfrm>
              <a:off x="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0" name="Rectangle 1532"/>
            <p:cNvSpPr>
              <a:spLocks noChangeArrowheads="1"/>
            </p:cNvSpPr>
            <p:nvPr userDrawn="1"/>
          </p:nvSpPr>
          <p:spPr bwMode="auto">
            <a:xfrm>
              <a:off x="8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1" name="Rectangle 1533"/>
            <p:cNvSpPr>
              <a:spLocks noChangeArrowheads="1"/>
            </p:cNvSpPr>
            <p:nvPr userDrawn="1"/>
          </p:nvSpPr>
          <p:spPr bwMode="auto">
            <a:xfrm>
              <a:off x="17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2" name="Rectangle 1534"/>
            <p:cNvSpPr>
              <a:spLocks noChangeArrowheads="1"/>
            </p:cNvSpPr>
            <p:nvPr userDrawn="1"/>
          </p:nvSpPr>
          <p:spPr bwMode="auto">
            <a:xfrm>
              <a:off x="26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3" name="Rectangle 1535"/>
            <p:cNvSpPr>
              <a:spLocks noChangeArrowheads="1"/>
            </p:cNvSpPr>
            <p:nvPr userDrawn="1"/>
          </p:nvSpPr>
          <p:spPr bwMode="auto">
            <a:xfrm>
              <a:off x="34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4" name="Rectangle 1536"/>
            <p:cNvSpPr>
              <a:spLocks noChangeArrowheads="1"/>
            </p:cNvSpPr>
            <p:nvPr userDrawn="1"/>
          </p:nvSpPr>
          <p:spPr bwMode="auto">
            <a:xfrm>
              <a:off x="43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5" name="Rectangle 1537"/>
            <p:cNvSpPr>
              <a:spLocks noChangeArrowheads="1"/>
            </p:cNvSpPr>
            <p:nvPr userDrawn="1"/>
          </p:nvSpPr>
          <p:spPr bwMode="auto">
            <a:xfrm>
              <a:off x="521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6" name="Rectangle 1538"/>
            <p:cNvSpPr>
              <a:spLocks noChangeArrowheads="1"/>
            </p:cNvSpPr>
            <p:nvPr userDrawn="1"/>
          </p:nvSpPr>
          <p:spPr bwMode="auto">
            <a:xfrm>
              <a:off x="60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7" name="Rectangle 1539"/>
            <p:cNvSpPr>
              <a:spLocks noChangeArrowheads="1"/>
            </p:cNvSpPr>
            <p:nvPr userDrawn="1"/>
          </p:nvSpPr>
          <p:spPr bwMode="auto">
            <a:xfrm>
              <a:off x="69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8" name="Rectangle 1540"/>
            <p:cNvSpPr>
              <a:spLocks noChangeArrowheads="1"/>
            </p:cNvSpPr>
            <p:nvPr userDrawn="1"/>
          </p:nvSpPr>
          <p:spPr bwMode="auto">
            <a:xfrm>
              <a:off x="78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49" name="Rectangle 1541"/>
            <p:cNvSpPr>
              <a:spLocks noChangeArrowheads="1"/>
            </p:cNvSpPr>
            <p:nvPr userDrawn="1"/>
          </p:nvSpPr>
          <p:spPr bwMode="auto">
            <a:xfrm>
              <a:off x="867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0" name="Rectangle 1542"/>
            <p:cNvSpPr>
              <a:spLocks noChangeArrowheads="1"/>
            </p:cNvSpPr>
            <p:nvPr userDrawn="1"/>
          </p:nvSpPr>
          <p:spPr bwMode="auto">
            <a:xfrm>
              <a:off x="95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1" name="Rectangle 1543"/>
            <p:cNvSpPr>
              <a:spLocks noChangeArrowheads="1"/>
            </p:cNvSpPr>
            <p:nvPr userDrawn="1"/>
          </p:nvSpPr>
          <p:spPr bwMode="auto">
            <a:xfrm>
              <a:off x="104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2" name="Rectangle 1544"/>
            <p:cNvSpPr>
              <a:spLocks noChangeArrowheads="1"/>
            </p:cNvSpPr>
            <p:nvPr userDrawn="1"/>
          </p:nvSpPr>
          <p:spPr bwMode="auto">
            <a:xfrm>
              <a:off x="112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3" name="Rectangle 1545"/>
            <p:cNvSpPr>
              <a:spLocks noChangeArrowheads="1"/>
            </p:cNvSpPr>
            <p:nvPr userDrawn="1"/>
          </p:nvSpPr>
          <p:spPr bwMode="auto">
            <a:xfrm>
              <a:off x="1214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4" name="Rectangle 1546"/>
            <p:cNvSpPr>
              <a:spLocks noChangeArrowheads="1"/>
            </p:cNvSpPr>
            <p:nvPr userDrawn="1"/>
          </p:nvSpPr>
          <p:spPr bwMode="auto">
            <a:xfrm>
              <a:off x="130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5" name="Rectangle 1547"/>
            <p:cNvSpPr>
              <a:spLocks noChangeArrowheads="1"/>
            </p:cNvSpPr>
            <p:nvPr userDrawn="1"/>
          </p:nvSpPr>
          <p:spPr bwMode="auto">
            <a:xfrm>
              <a:off x="138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6" name="Rectangle 1548"/>
            <p:cNvSpPr>
              <a:spLocks noChangeArrowheads="1"/>
            </p:cNvSpPr>
            <p:nvPr userDrawn="1"/>
          </p:nvSpPr>
          <p:spPr bwMode="auto">
            <a:xfrm>
              <a:off x="147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7" name="Rectangle 1549"/>
            <p:cNvSpPr>
              <a:spLocks noChangeArrowheads="1"/>
            </p:cNvSpPr>
            <p:nvPr userDrawn="1"/>
          </p:nvSpPr>
          <p:spPr bwMode="auto">
            <a:xfrm>
              <a:off x="156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8" name="Rectangle 1550"/>
            <p:cNvSpPr>
              <a:spLocks noChangeArrowheads="1"/>
            </p:cNvSpPr>
            <p:nvPr userDrawn="1"/>
          </p:nvSpPr>
          <p:spPr bwMode="auto">
            <a:xfrm>
              <a:off x="164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59" name="Rectangle 1551"/>
            <p:cNvSpPr>
              <a:spLocks noChangeArrowheads="1"/>
            </p:cNvSpPr>
            <p:nvPr userDrawn="1"/>
          </p:nvSpPr>
          <p:spPr bwMode="auto">
            <a:xfrm>
              <a:off x="173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0" name="Rectangle 1552"/>
            <p:cNvSpPr>
              <a:spLocks noChangeArrowheads="1"/>
            </p:cNvSpPr>
            <p:nvPr userDrawn="1"/>
          </p:nvSpPr>
          <p:spPr bwMode="auto">
            <a:xfrm>
              <a:off x="182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1" name="Rectangle 1553"/>
            <p:cNvSpPr>
              <a:spLocks noChangeArrowheads="1"/>
            </p:cNvSpPr>
            <p:nvPr userDrawn="1"/>
          </p:nvSpPr>
          <p:spPr bwMode="auto">
            <a:xfrm>
              <a:off x="190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2" name="Rectangle 1554"/>
            <p:cNvSpPr>
              <a:spLocks noChangeArrowheads="1"/>
            </p:cNvSpPr>
            <p:nvPr userDrawn="1"/>
          </p:nvSpPr>
          <p:spPr bwMode="auto">
            <a:xfrm>
              <a:off x="199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3" name="Rectangle 1555"/>
            <p:cNvSpPr>
              <a:spLocks noChangeArrowheads="1"/>
            </p:cNvSpPr>
            <p:nvPr userDrawn="1"/>
          </p:nvSpPr>
          <p:spPr bwMode="auto">
            <a:xfrm>
              <a:off x="208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4" name="Rectangle 1556"/>
            <p:cNvSpPr>
              <a:spLocks noChangeArrowheads="1"/>
            </p:cNvSpPr>
            <p:nvPr userDrawn="1"/>
          </p:nvSpPr>
          <p:spPr bwMode="auto">
            <a:xfrm>
              <a:off x="216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5" name="Rectangle 1557"/>
            <p:cNvSpPr>
              <a:spLocks noChangeArrowheads="1"/>
            </p:cNvSpPr>
            <p:nvPr userDrawn="1"/>
          </p:nvSpPr>
          <p:spPr bwMode="auto">
            <a:xfrm>
              <a:off x="225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6" name="Rectangle 1558"/>
            <p:cNvSpPr>
              <a:spLocks noChangeArrowheads="1"/>
            </p:cNvSpPr>
            <p:nvPr userDrawn="1"/>
          </p:nvSpPr>
          <p:spPr bwMode="auto">
            <a:xfrm>
              <a:off x="234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7" name="Rectangle 1559"/>
            <p:cNvSpPr>
              <a:spLocks noChangeArrowheads="1"/>
            </p:cNvSpPr>
            <p:nvPr userDrawn="1"/>
          </p:nvSpPr>
          <p:spPr bwMode="auto">
            <a:xfrm>
              <a:off x="242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8" name="Rectangle 1560"/>
            <p:cNvSpPr>
              <a:spLocks noChangeArrowheads="1"/>
            </p:cNvSpPr>
            <p:nvPr userDrawn="1"/>
          </p:nvSpPr>
          <p:spPr bwMode="auto">
            <a:xfrm>
              <a:off x="2513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69" name="Rectangle 1561"/>
            <p:cNvSpPr>
              <a:spLocks noChangeArrowheads="1"/>
            </p:cNvSpPr>
            <p:nvPr userDrawn="1"/>
          </p:nvSpPr>
          <p:spPr bwMode="auto">
            <a:xfrm>
              <a:off x="2600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0" name="Rectangle 1562"/>
            <p:cNvSpPr>
              <a:spLocks noChangeArrowheads="1"/>
            </p:cNvSpPr>
            <p:nvPr userDrawn="1"/>
          </p:nvSpPr>
          <p:spPr bwMode="auto">
            <a:xfrm>
              <a:off x="268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1" name="Rectangle 1563"/>
            <p:cNvSpPr>
              <a:spLocks noChangeArrowheads="1"/>
            </p:cNvSpPr>
            <p:nvPr userDrawn="1"/>
          </p:nvSpPr>
          <p:spPr bwMode="auto">
            <a:xfrm>
              <a:off x="277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2" name="Rectangle 1564"/>
            <p:cNvSpPr>
              <a:spLocks noChangeArrowheads="1"/>
            </p:cNvSpPr>
            <p:nvPr userDrawn="1"/>
          </p:nvSpPr>
          <p:spPr bwMode="auto">
            <a:xfrm>
              <a:off x="2859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3" name="Rectangle 1565"/>
            <p:cNvSpPr>
              <a:spLocks noChangeArrowheads="1"/>
            </p:cNvSpPr>
            <p:nvPr userDrawn="1"/>
          </p:nvSpPr>
          <p:spPr bwMode="auto">
            <a:xfrm>
              <a:off x="294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4" name="Rectangle 1566"/>
            <p:cNvSpPr>
              <a:spLocks noChangeArrowheads="1"/>
            </p:cNvSpPr>
            <p:nvPr userDrawn="1"/>
          </p:nvSpPr>
          <p:spPr bwMode="auto">
            <a:xfrm>
              <a:off x="303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5" name="Rectangle 1567"/>
            <p:cNvSpPr>
              <a:spLocks noChangeArrowheads="1"/>
            </p:cNvSpPr>
            <p:nvPr userDrawn="1"/>
          </p:nvSpPr>
          <p:spPr bwMode="auto">
            <a:xfrm>
              <a:off x="311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6" name="Rectangle 1568"/>
            <p:cNvSpPr>
              <a:spLocks noChangeArrowheads="1"/>
            </p:cNvSpPr>
            <p:nvPr userDrawn="1"/>
          </p:nvSpPr>
          <p:spPr bwMode="auto">
            <a:xfrm>
              <a:off x="3206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7" name="Rectangle 1569"/>
            <p:cNvSpPr>
              <a:spLocks noChangeArrowheads="1"/>
            </p:cNvSpPr>
            <p:nvPr userDrawn="1"/>
          </p:nvSpPr>
          <p:spPr bwMode="auto">
            <a:xfrm>
              <a:off x="329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8" name="Rectangle 1570"/>
            <p:cNvSpPr>
              <a:spLocks noChangeArrowheads="1"/>
            </p:cNvSpPr>
            <p:nvPr userDrawn="1"/>
          </p:nvSpPr>
          <p:spPr bwMode="auto">
            <a:xfrm>
              <a:off x="337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79" name="Rectangle 1571"/>
            <p:cNvSpPr>
              <a:spLocks noChangeArrowheads="1"/>
            </p:cNvSpPr>
            <p:nvPr userDrawn="1"/>
          </p:nvSpPr>
          <p:spPr bwMode="auto">
            <a:xfrm>
              <a:off x="346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0" name="Rectangle 1572"/>
            <p:cNvSpPr>
              <a:spLocks noChangeArrowheads="1"/>
            </p:cNvSpPr>
            <p:nvPr userDrawn="1"/>
          </p:nvSpPr>
          <p:spPr bwMode="auto">
            <a:xfrm>
              <a:off x="3553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1" name="Rectangle 1573"/>
            <p:cNvSpPr>
              <a:spLocks noChangeArrowheads="1"/>
            </p:cNvSpPr>
            <p:nvPr userDrawn="1"/>
          </p:nvSpPr>
          <p:spPr bwMode="auto">
            <a:xfrm>
              <a:off x="363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2" name="Rectangle 1574"/>
            <p:cNvSpPr>
              <a:spLocks noChangeArrowheads="1"/>
            </p:cNvSpPr>
            <p:nvPr userDrawn="1"/>
          </p:nvSpPr>
          <p:spPr bwMode="auto">
            <a:xfrm>
              <a:off x="372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3" name="Rectangle 1575"/>
            <p:cNvSpPr>
              <a:spLocks noChangeArrowheads="1"/>
            </p:cNvSpPr>
            <p:nvPr userDrawn="1"/>
          </p:nvSpPr>
          <p:spPr bwMode="auto">
            <a:xfrm>
              <a:off x="381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4" name="Rectangle 1576"/>
            <p:cNvSpPr>
              <a:spLocks noChangeArrowheads="1"/>
            </p:cNvSpPr>
            <p:nvPr userDrawn="1"/>
          </p:nvSpPr>
          <p:spPr bwMode="auto">
            <a:xfrm>
              <a:off x="3899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5" name="Rectangle 1577"/>
            <p:cNvSpPr>
              <a:spLocks noChangeArrowheads="1"/>
            </p:cNvSpPr>
            <p:nvPr userDrawn="1"/>
          </p:nvSpPr>
          <p:spPr bwMode="auto">
            <a:xfrm>
              <a:off x="398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6" name="Rectangle 1578"/>
            <p:cNvSpPr>
              <a:spLocks noChangeArrowheads="1"/>
            </p:cNvSpPr>
            <p:nvPr userDrawn="1"/>
          </p:nvSpPr>
          <p:spPr bwMode="auto">
            <a:xfrm>
              <a:off x="407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7" name="Rectangle 1579"/>
            <p:cNvSpPr>
              <a:spLocks noChangeArrowheads="1"/>
            </p:cNvSpPr>
            <p:nvPr userDrawn="1"/>
          </p:nvSpPr>
          <p:spPr bwMode="auto">
            <a:xfrm>
              <a:off x="4158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8" name="Rectangle 1580"/>
            <p:cNvSpPr>
              <a:spLocks noChangeArrowheads="1"/>
            </p:cNvSpPr>
            <p:nvPr userDrawn="1"/>
          </p:nvSpPr>
          <p:spPr bwMode="auto">
            <a:xfrm>
              <a:off x="4245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89" name="Rectangle 1581"/>
            <p:cNvSpPr>
              <a:spLocks noChangeArrowheads="1"/>
            </p:cNvSpPr>
            <p:nvPr userDrawn="1"/>
          </p:nvSpPr>
          <p:spPr bwMode="auto">
            <a:xfrm>
              <a:off x="433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0" name="Rectangle 1582"/>
            <p:cNvSpPr>
              <a:spLocks noChangeArrowheads="1"/>
            </p:cNvSpPr>
            <p:nvPr userDrawn="1"/>
          </p:nvSpPr>
          <p:spPr bwMode="auto">
            <a:xfrm>
              <a:off x="441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1" name="Rectangle 1583"/>
            <p:cNvSpPr>
              <a:spLocks noChangeArrowheads="1"/>
            </p:cNvSpPr>
            <p:nvPr userDrawn="1"/>
          </p:nvSpPr>
          <p:spPr bwMode="auto">
            <a:xfrm>
              <a:off x="4504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2" name="Rectangle 1584"/>
            <p:cNvSpPr>
              <a:spLocks noChangeArrowheads="1"/>
            </p:cNvSpPr>
            <p:nvPr userDrawn="1"/>
          </p:nvSpPr>
          <p:spPr bwMode="auto">
            <a:xfrm>
              <a:off x="4592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3" name="Rectangle 1585"/>
            <p:cNvSpPr>
              <a:spLocks noChangeArrowheads="1"/>
            </p:cNvSpPr>
            <p:nvPr userDrawn="1"/>
          </p:nvSpPr>
          <p:spPr bwMode="auto">
            <a:xfrm>
              <a:off x="467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4" name="Rectangle 1586"/>
            <p:cNvSpPr>
              <a:spLocks noChangeArrowheads="1"/>
            </p:cNvSpPr>
            <p:nvPr userDrawn="1"/>
          </p:nvSpPr>
          <p:spPr bwMode="auto">
            <a:xfrm>
              <a:off x="476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5" name="Rectangle 1587"/>
            <p:cNvSpPr>
              <a:spLocks noChangeArrowheads="1"/>
            </p:cNvSpPr>
            <p:nvPr userDrawn="1"/>
          </p:nvSpPr>
          <p:spPr bwMode="auto">
            <a:xfrm>
              <a:off x="4851" y="49"/>
              <a:ext cx="44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6" name="Rectangle 1588"/>
            <p:cNvSpPr>
              <a:spLocks noChangeArrowheads="1"/>
            </p:cNvSpPr>
            <p:nvPr userDrawn="1"/>
          </p:nvSpPr>
          <p:spPr bwMode="auto">
            <a:xfrm>
              <a:off x="493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7" name="Rectangle 1589"/>
            <p:cNvSpPr>
              <a:spLocks noChangeArrowheads="1"/>
            </p:cNvSpPr>
            <p:nvPr userDrawn="1"/>
          </p:nvSpPr>
          <p:spPr bwMode="auto">
            <a:xfrm>
              <a:off x="502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8" name="Rectangle 1590"/>
            <p:cNvSpPr>
              <a:spLocks noChangeArrowheads="1"/>
            </p:cNvSpPr>
            <p:nvPr userDrawn="1"/>
          </p:nvSpPr>
          <p:spPr bwMode="auto">
            <a:xfrm>
              <a:off x="511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99" name="Rectangle 1591"/>
            <p:cNvSpPr>
              <a:spLocks noChangeArrowheads="1"/>
            </p:cNvSpPr>
            <p:nvPr userDrawn="1"/>
          </p:nvSpPr>
          <p:spPr bwMode="auto">
            <a:xfrm>
              <a:off x="5198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0" name="Rectangle 1592"/>
            <p:cNvSpPr>
              <a:spLocks noChangeArrowheads="1"/>
            </p:cNvSpPr>
            <p:nvPr userDrawn="1"/>
          </p:nvSpPr>
          <p:spPr bwMode="auto">
            <a:xfrm>
              <a:off x="528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1" name="Rectangle 1593"/>
            <p:cNvSpPr>
              <a:spLocks noChangeArrowheads="1"/>
            </p:cNvSpPr>
            <p:nvPr userDrawn="1"/>
          </p:nvSpPr>
          <p:spPr bwMode="auto">
            <a:xfrm>
              <a:off x="537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2" name="Rectangle 1594"/>
            <p:cNvSpPr>
              <a:spLocks noChangeArrowheads="1"/>
            </p:cNvSpPr>
            <p:nvPr userDrawn="1"/>
          </p:nvSpPr>
          <p:spPr bwMode="auto">
            <a:xfrm>
              <a:off x="545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3" name="Rectangle 1595"/>
            <p:cNvSpPr>
              <a:spLocks noChangeArrowheads="1"/>
            </p:cNvSpPr>
            <p:nvPr userDrawn="1"/>
          </p:nvSpPr>
          <p:spPr bwMode="auto">
            <a:xfrm>
              <a:off x="5544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4" name="Rectangle 1596"/>
            <p:cNvSpPr>
              <a:spLocks noChangeArrowheads="1"/>
            </p:cNvSpPr>
            <p:nvPr userDrawn="1"/>
          </p:nvSpPr>
          <p:spPr bwMode="auto">
            <a:xfrm>
              <a:off x="5631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05" name="Rectangle 1597"/>
            <p:cNvSpPr>
              <a:spLocks noChangeArrowheads="1"/>
            </p:cNvSpPr>
            <p:nvPr userDrawn="1"/>
          </p:nvSpPr>
          <p:spPr bwMode="auto">
            <a:xfrm>
              <a:off x="5717" y="49"/>
              <a:ext cx="43" cy="43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4606" name="Picture 1598" descr="C:\Mijn documenten\erasmus_mc\logo_wmf_zwart\E_ZW.WMF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" y="163"/>
              <a:ext cx="85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469" name="Group 146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4468" name="Picture 1460" descr="C:\Mijn documenten\erasmus_mc\logo_ondergronden\sb_wit.pcx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0" y="0"/>
              <a:ext cx="5760" cy="4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331" name="Rectangle 1323"/>
            <p:cNvSpPr>
              <a:spLocks noChangeArrowheads="1"/>
            </p:cNvSpPr>
            <p:nvPr/>
          </p:nvSpPr>
          <p:spPr bwMode="hidden">
            <a:xfrm>
              <a:off x="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2" name="Rectangle 1324"/>
            <p:cNvSpPr>
              <a:spLocks noChangeArrowheads="1"/>
            </p:cNvSpPr>
            <p:nvPr/>
          </p:nvSpPr>
          <p:spPr bwMode="hidden">
            <a:xfrm>
              <a:off x="8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3" name="Rectangle 1325"/>
            <p:cNvSpPr>
              <a:spLocks noChangeArrowheads="1"/>
            </p:cNvSpPr>
            <p:nvPr/>
          </p:nvSpPr>
          <p:spPr bwMode="hidden">
            <a:xfrm>
              <a:off x="1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4" name="Rectangle 1326"/>
            <p:cNvSpPr>
              <a:spLocks noChangeArrowheads="1"/>
            </p:cNvSpPr>
            <p:nvPr/>
          </p:nvSpPr>
          <p:spPr bwMode="hidden">
            <a:xfrm>
              <a:off x="26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5" name="Rectangle 1327"/>
            <p:cNvSpPr>
              <a:spLocks noChangeArrowheads="1"/>
            </p:cNvSpPr>
            <p:nvPr/>
          </p:nvSpPr>
          <p:spPr bwMode="hidden">
            <a:xfrm>
              <a:off x="34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6" name="Rectangle 1328"/>
            <p:cNvSpPr>
              <a:spLocks noChangeArrowheads="1"/>
            </p:cNvSpPr>
            <p:nvPr/>
          </p:nvSpPr>
          <p:spPr bwMode="hidden">
            <a:xfrm>
              <a:off x="43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7" name="Rectangle 1329"/>
            <p:cNvSpPr>
              <a:spLocks noChangeArrowheads="1"/>
            </p:cNvSpPr>
            <p:nvPr/>
          </p:nvSpPr>
          <p:spPr bwMode="hidden">
            <a:xfrm>
              <a:off x="51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8" name="Rectangle 1330"/>
            <p:cNvSpPr>
              <a:spLocks noChangeArrowheads="1"/>
            </p:cNvSpPr>
            <p:nvPr/>
          </p:nvSpPr>
          <p:spPr bwMode="hidden">
            <a:xfrm>
              <a:off x="60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39" name="Rectangle 1331"/>
            <p:cNvSpPr>
              <a:spLocks noChangeArrowheads="1"/>
            </p:cNvSpPr>
            <p:nvPr/>
          </p:nvSpPr>
          <p:spPr bwMode="hidden">
            <a:xfrm>
              <a:off x="69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0" name="Rectangle 1332"/>
            <p:cNvSpPr>
              <a:spLocks noChangeArrowheads="1"/>
            </p:cNvSpPr>
            <p:nvPr/>
          </p:nvSpPr>
          <p:spPr bwMode="hidden">
            <a:xfrm>
              <a:off x="7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1" name="Rectangle 1333"/>
            <p:cNvSpPr>
              <a:spLocks noChangeArrowheads="1"/>
            </p:cNvSpPr>
            <p:nvPr/>
          </p:nvSpPr>
          <p:spPr bwMode="hidden">
            <a:xfrm>
              <a:off x="864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2" name="Rectangle 1334"/>
            <p:cNvSpPr>
              <a:spLocks noChangeArrowheads="1"/>
            </p:cNvSpPr>
            <p:nvPr/>
          </p:nvSpPr>
          <p:spPr bwMode="hidden">
            <a:xfrm>
              <a:off x="95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3" name="Rectangle 1335"/>
            <p:cNvSpPr>
              <a:spLocks noChangeArrowheads="1"/>
            </p:cNvSpPr>
            <p:nvPr/>
          </p:nvSpPr>
          <p:spPr bwMode="hidden">
            <a:xfrm>
              <a:off x="103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4" name="Rectangle 1336"/>
            <p:cNvSpPr>
              <a:spLocks noChangeArrowheads="1"/>
            </p:cNvSpPr>
            <p:nvPr/>
          </p:nvSpPr>
          <p:spPr bwMode="hidden">
            <a:xfrm>
              <a:off x="11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5" name="Rectangle 1337"/>
            <p:cNvSpPr>
              <a:spLocks noChangeArrowheads="1"/>
            </p:cNvSpPr>
            <p:nvPr/>
          </p:nvSpPr>
          <p:spPr bwMode="hidden">
            <a:xfrm>
              <a:off x="1209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6" name="Rectangle 1338"/>
            <p:cNvSpPr>
              <a:spLocks noChangeArrowheads="1"/>
            </p:cNvSpPr>
            <p:nvPr/>
          </p:nvSpPr>
          <p:spPr bwMode="hidden">
            <a:xfrm>
              <a:off x="129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7" name="Rectangle 1339"/>
            <p:cNvSpPr>
              <a:spLocks noChangeArrowheads="1"/>
            </p:cNvSpPr>
            <p:nvPr/>
          </p:nvSpPr>
          <p:spPr bwMode="hidden">
            <a:xfrm>
              <a:off x="138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8" name="Rectangle 1340"/>
            <p:cNvSpPr>
              <a:spLocks noChangeArrowheads="1"/>
            </p:cNvSpPr>
            <p:nvPr/>
          </p:nvSpPr>
          <p:spPr bwMode="hidden">
            <a:xfrm>
              <a:off x="146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49" name="Rectangle 1341"/>
            <p:cNvSpPr>
              <a:spLocks noChangeArrowheads="1"/>
            </p:cNvSpPr>
            <p:nvPr/>
          </p:nvSpPr>
          <p:spPr bwMode="hidden">
            <a:xfrm>
              <a:off x="155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0" name="Rectangle 1342"/>
            <p:cNvSpPr>
              <a:spLocks noChangeArrowheads="1"/>
            </p:cNvSpPr>
            <p:nvPr/>
          </p:nvSpPr>
          <p:spPr bwMode="hidden">
            <a:xfrm>
              <a:off x="164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1" name="Rectangle 1343"/>
            <p:cNvSpPr>
              <a:spLocks noChangeArrowheads="1"/>
            </p:cNvSpPr>
            <p:nvPr/>
          </p:nvSpPr>
          <p:spPr bwMode="hidden">
            <a:xfrm>
              <a:off x="172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2" name="Rectangle 1344"/>
            <p:cNvSpPr>
              <a:spLocks noChangeArrowheads="1"/>
            </p:cNvSpPr>
            <p:nvPr/>
          </p:nvSpPr>
          <p:spPr bwMode="hidden">
            <a:xfrm>
              <a:off x="181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3" name="Rectangle 1345"/>
            <p:cNvSpPr>
              <a:spLocks noChangeArrowheads="1"/>
            </p:cNvSpPr>
            <p:nvPr/>
          </p:nvSpPr>
          <p:spPr bwMode="hidden">
            <a:xfrm>
              <a:off x="190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4" name="Rectangle 1346"/>
            <p:cNvSpPr>
              <a:spLocks noChangeArrowheads="1"/>
            </p:cNvSpPr>
            <p:nvPr/>
          </p:nvSpPr>
          <p:spPr bwMode="hidden">
            <a:xfrm>
              <a:off x="198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5" name="Rectangle 1347"/>
            <p:cNvSpPr>
              <a:spLocks noChangeArrowheads="1"/>
            </p:cNvSpPr>
            <p:nvPr/>
          </p:nvSpPr>
          <p:spPr bwMode="hidden">
            <a:xfrm>
              <a:off x="207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6" name="Rectangle 1348"/>
            <p:cNvSpPr>
              <a:spLocks noChangeArrowheads="1"/>
            </p:cNvSpPr>
            <p:nvPr/>
          </p:nvSpPr>
          <p:spPr bwMode="hidden">
            <a:xfrm>
              <a:off x="215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7" name="Rectangle 1349"/>
            <p:cNvSpPr>
              <a:spLocks noChangeArrowheads="1"/>
            </p:cNvSpPr>
            <p:nvPr/>
          </p:nvSpPr>
          <p:spPr bwMode="hidden">
            <a:xfrm>
              <a:off x="224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8" name="Rectangle 1350"/>
            <p:cNvSpPr>
              <a:spLocks noChangeArrowheads="1"/>
            </p:cNvSpPr>
            <p:nvPr/>
          </p:nvSpPr>
          <p:spPr bwMode="hidden">
            <a:xfrm>
              <a:off x="233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59" name="Rectangle 1351"/>
            <p:cNvSpPr>
              <a:spLocks noChangeArrowheads="1"/>
            </p:cNvSpPr>
            <p:nvPr/>
          </p:nvSpPr>
          <p:spPr bwMode="hidden">
            <a:xfrm>
              <a:off x="241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0" name="Rectangle 1352"/>
            <p:cNvSpPr>
              <a:spLocks noChangeArrowheads="1"/>
            </p:cNvSpPr>
            <p:nvPr/>
          </p:nvSpPr>
          <p:spPr bwMode="hidden">
            <a:xfrm>
              <a:off x="2503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1" name="Rectangle 1353"/>
            <p:cNvSpPr>
              <a:spLocks noChangeArrowheads="1"/>
            </p:cNvSpPr>
            <p:nvPr/>
          </p:nvSpPr>
          <p:spPr bwMode="hidden">
            <a:xfrm>
              <a:off x="259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2" name="Rectangle 1354"/>
            <p:cNvSpPr>
              <a:spLocks noChangeArrowheads="1"/>
            </p:cNvSpPr>
            <p:nvPr/>
          </p:nvSpPr>
          <p:spPr bwMode="hidden">
            <a:xfrm>
              <a:off x="267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3" name="Rectangle 1355"/>
            <p:cNvSpPr>
              <a:spLocks noChangeArrowheads="1"/>
            </p:cNvSpPr>
            <p:nvPr/>
          </p:nvSpPr>
          <p:spPr bwMode="hidden">
            <a:xfrm>
              <a:off x="276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4" name="Rectangle 1356"/>
            <p:cNvSpPr>
              <a:spLocks noChangeArrowheads="1"/>
            </p:cNvSpPr>
            <p:nvPr/>
          </p:nvSpPr>
          <p:spPr bwMode="hidden">
            <a:xfrm>
              <a:off x="2848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5" name="Rectangle 1357"/>
            <p:cNvSpPr>
              <a:spLocks noChangeArrowheads="1"/>
            </p:cNvSpPr>
            <p:nvPr/>
          </p:nvSpPr>
          <p:spPr bwMode="hidden">
            <a:xfrm>
              <a:off x="293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6" name="Rectangle 1358"/>
            <p:cNvSpPr>
              <a:spLocks noChangeArrowheads="1"/>
            </p:cNvSpPr>
            <p:nvPr/>
          </p:nvSpPr>
          <p:spPr bwMode="hidden">
            <a:xfrm>
              <a:off x="302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7" name="Rectangle 1359"/>
            <p:cNvSpPr>
              <a:spLocks noChangeArrowheads="1"/>
            </p:cNvSpPr>
            <p:nvPr/>
          </p:nvSpPr>
          <p:spPr bwMode="hidden">
            <a:xfrm>
              <a:off x="310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8" name="Rectangle 1360"/>
            <p:cNvSpPr>
              <a:spLocks noChangeArrowheads="1"/>
            </p:cNvSpPr>
            <p:nvPr/>
          </p:nvSpPr>
          <p:spPr bwMode="hidden">
            <a:xfrm>
              <a:off x="319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69" name="Rectangle 1361"/>
            <p:cNvSpPr>
              <a:spLocks noChangeArrowheads="1"/>
            </p:cNvSpPr>
            <p:nvPr/>
          </p:nvSpPr>
          <p:spPr bwMode="hidden">
            <a:xfrm>
              <a:off x="328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0" name="Rectangle 1362"/>
            <p:cNvSpPr>
              <a:spLocks noChangeArrowheads="1"/>
            </p:cNvSpPr>
            <p:nvPr/>
          </p:nvSpPr>
          <p:spPr bwMode="hidden">
            <a:xfrm>
              <a:off x="336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1" name="Rectangle 1363"/>
            <p:cNvSpPr>
              <a:spLocks noChangeArrowheads="1"/>
            </p:cNvSpPr>
            <p:nvPr/>
          </p:nvSpPr>
          <p:spPr bwMode="hidden">
            <a:xfrm>
              <a:off x="3452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2" name="Rectangle 1364"/>
            <p:cNvSpPr>
              <a:spLocks noChangeArrowheads="1"/>
            </p:cNvSpPr>
            <p:nvPr/>
          </p:nvSpPr>
          <p:spPr bwMode="hidden">
            <a:xfrm>
              <a:off x="353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3" name="Rectangle 1365"/>
            <p:cNvSpPr>
              <a:spLocks noChangeArrowheads="1"/>
            </p:cNvSpPr>
            <p:nvPr/>
          </p:nvSpPr>
          <p:spPr bwMode="hidden">
            <a:xfrm>
              <a:off x="362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4" name="Rectangle 1366"/>
            <p:cNvSpPr>
              <a:spLocks noChangeArrowheads="1"/>
            </p:cNvSpPr>
            <p:nvPr/>
          </p:nvSpPr>
          <p:spPr bwMode="hidden">
            <a:xfrm>
              <a:off x="371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5" name="Rectangle 1367"/>
            <p:cNvSpPr>
              <a:spLocks noChangeArrowheads="1"/>
            </p:cNvSpPr>
            <p:nvPr/>
          </p:nvSpPr>
          <p:spPr bwMode="hidden">
            <a:xfrm>
              <a:off x="3797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6" name="Rectangle 1368"/>
            <p:cNvSpPr>
              <a:spLocks noChangeArrowheads="1"/>
            </p:cNvSpPr>
            <p:nvPr/>
          </p:nvSpPr>
          <p:spPr bwMode="hidden">
            <a:xfrm>
              <a:off x="388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7" name="Rectangle 1369"/>
            <p:cNvSpPr>
              <a:spLocks noChangeArrowheads="1"/>
            </p:cNvSpPr>
            <p:nvPr/>
          </p:nvSpPr>
          <p:spPr bwMode="hidden">
            <a:xfrm>
              <a:off x="397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8" name="Rectangle 1370"/>
            <p:cNvSpPr>
              <a:spLocks noChangeArrowheads="1"/>
            </p:cNvSpPr>
            <p:nvPr/>
          </p:nvSpPr>
          <p:spPr bwMode="hidden">
            <a:xfrm>
              <a:off x="405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79" name="Rectangle 1371"/>
            <p:cNvSpPr>
              <a:spLocks noChangeArrowheads="1"/>
            </p:cNvSpPr>
            <p:nvPr/>
          </p:nvSpPr>
          <p:spPr bwMode="hidden">
            <a:xfrm>
              <a:off x="414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0" name="Rectangle 1372"/>
            <p:cNvSpPr>
              <a:spLocks noChangeArrowheads="1"/>
            </p:cNvSpPr>
            <p:nvPr/>
          </p:nvSpPr>
          <p:spPr bwMode="hidden">
            <a:xfrm>
              <a:off x="422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1" name="Rectangle 1373"/>
            <p:cNvSpPr>
              <a:spLocks noChangeArrowheads="1"/>
            </p:cNvSpPr>
            <p:nvPr/>
          </p:nvSpPr>
          <p:spPr bwMode="hidden">
            <a:xfrm>
              <a:off x="431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2" name="Rectangle 1374"/>
            <p:cNvSpPr>
              <a:spLocks noChangeArrowheads="1"/>
            </p:cNvSpPr>
            <p:nvPr/>
          </p:nvSpPr>
          <p:spPr bwMode="hidden">
            <a:xfrm>
              <a:off x="440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3" name="Rectangle 1375"/>
            <p:cNvSpPr>
              <a:spLocks noChangeArrowheads="1"/>
            </p:cNvSpPr>
            <p:nvPr/>
          </p:nvSpPr>
          <p:spPr bwMode="hidden">
            <a:xfrm>
              <a:off x="4487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4" name="Rectangle 1376"/>
            <p:cNvSpPr>
              <a:spLocks noChangeArrowheads="1"/>
            </p:cNvSpPr>
            <p:nvPr/>
          </p:nvSpPr>
          <p:spPr bwMode="hidden">
            <a:xfrm>
              <a:off x="457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5" name="Rectangle 1377"/>
            <p:cNvSpPr>
              <a:spLocks noChangeArrowheads="1"/>
            </p:cNvSpPr>
            <p:nvPr/>
          </p:nvSpPr>
          <p:spPr bwMode="hidden">
            <a:xfrm>
              <a:off x="466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6" name="Rectangle 1378"/>
            <p:cNvSpPr>
              <a:spLocks noChangeArrowheads="1"/>
            </p:cNvSpPr>
            <p:nvPr/>
          </p:nvSpPr>
          <p:spPr bwMode="hidden">
            <a:xfrm>
              <a:off x="474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7" name="Rectangle 1379"/>
            <p:cNvSpPr>
              <a:spLocks noChangeArrowheads="1"/>
            </p:cNvSpPr>
            <p:nvPr/>
          </p:nvSpPr>
          <p:spPr bwMode="hidden">
            <a:xfrm>
              <a:off x="4832" y="4232"/>
              <a:ext cx="44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8" name="Rectangle 1380"/>
            <p:cNvSpPr>
              <a:spLocks noChangeArrowheads="1"/>
            </p:cNvSpPr>
            <p:nvPr/>
          </p:nvSpPr>
          <p:spPr bwMode="hidden">
            <a:xfrm>
              <a:off x="491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89" name="Rectangle 1381"/>
            <p:cNvSpPr>
              <a:spLocks noChangeArrowheads="1"/>
            </p:cNvSpPr>
            <p:nvPr/>
          </p:nvSpPr>
          <p:spPr bwMode="hidden">
            <a:xfrm>
              <a:off x="500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0" name="Rectangle 1382"/>
            <p:cNvSpPr>
              <a:spLocks noChangeArrowheads="1"/>
            </p:cNvSpPr>
            <p:nvPr/>
          </p:nvSpPr>
          <p:spPr bwMode="hidden">
            <a:xfrm>
              <a:off x="5091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1" name="Rectangle 1383"/>
            <p:cNvSpPr>
              <a:spLocks noChangeArrowheads="1"/>
            </p:cNvSpPr>
            <p:nvPr/>
          </p:nvSpPr>
          <p:spPr bwMode="hidden">
            <a:xfrm>
              <a:off x="5178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2" name="Rectangle 1384"/>
            <p:cNvSpPr>
              <a:spLocks noChangeArrowheads="1"/>
            </p:cNvSpPr>
            <p:nvPr/>
          </p:nvSpPr>
          <p:spPr bwMode="hidden">
            <a:xfrm>
              <a:off x="5264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3" name="Rectangle 1385"/>
            <p:cNvSpPr>
              <a:spLocks noChangeArrowheads="1"/>
            </p:cNvSpPr>
            <p:nvPr/>
          </p:nvSpPr>
          <p:spPr bwMode="hidden">
            <a:xfrm>
              <a:off x="5350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4" name="Rectangle 1386"/>
            <p:cNvSpPr>
              <a:spLocks noChangeArrowheads="1"/>
            </p:cNvSpPr>
            <p:nvPr/>
          </p:nvSpPr>
          <p:spPr bwMode="hidden">
            <a:xfrm>
              <a:off x="5436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5" name="Rectangle 1387"/>
            <p:cNvSpPr>
              <a:spLocks noChangeArrowheads="1"/>
            </p:cNvSpPr>
            <p:nvPr/>
          </p:nvSpPr>
          <p:spPr bwMode="hidden">
            <a:xfrm>
              <a:off x="5523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6" name="Rectangle 1388"/>
            <p:cNvSpPr>
              <a:spLocks noChangeArrowheads="1"/>
            </p:cNvSpPr>
            <p:nvPr/>
          </p:nvSpPr>
          <p:spPr bwMode="hidden">
            <a:xfrm>
              <a:off x="5609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7" name="Rectangle 1389"/>
            <p:cNvSpPr>
              <a:spLocks noChangeArrowheads="1"/>
            </p:cNvSpPr>
            <p:nvPr/>
          </p:nvSpPr>
          <p:spPr bwMode="hidden">
            <a:xfrm>
              <a:off x="5695" y="4232"/>
              <a:ext cx="43" cy="44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8" name="Rectangle 1390"/>
            <p:cNvSpPr>
              <a:spLocks noChangeArrowheads="1"/>
            </p:cNvSpPr>
            <p:nvPr/>
          </p:nvSpPr>
          <p:spPr bwMode="hidden">
            <a:xfrm>
              <a:off x="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99" name="Rectangle 1391"/>
            <p:cNvSpPr>
              <a:spLocks noChangeArrowheads="1"/>
            </p:cNvSpPr>
            <p:nvPr/>
          </p:nvSpPr>
          <p:spPr bwMode="hidden">
            <a:xfrm>
              <a:off x="8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0" name="Rectangle 1392"/>
            <p:cNvSpPr>
              <a:spLocks noChangeArrowheads="1"/>
            </p:cNvSpPr>
            <p:nvPr/>
          </p:nvSpPr>
          <p:spPr bwMode="hidden">
            <a:xfrm>
              <a:off x="1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1" name="Rectangle 1393"/>
            <p:cNvSpPr>
              <a:spLocks noChangeArrowheads="1"/>
            </p:cNvSpPr>
            <p:nvPr/>
          </p:nvSpPr>
          <p:spPr bwMode="hidden">
            <a:xfrm>
              <a:off x="26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2" name="Rectangle 1394"/>
            <p:cNvSpPr>
              <a:spLocks noChangeArrowheads="1"/>
            </p:cNvSpPr>
            <p:nvPr/>
          </p:nvSpPr>
          <p:spPr bwMode="hidden">
            <a:xfrm>
              <a:off x="34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3" name="Rectangle 1395"/>
            <p:cNvSpPr>
              <a:spLocks noChangeArrowheads="1"/>
            </p:cNvSpPr>
            <p:nvPr/>
          </p:nvSpPr>
          <p:spPr bwMode="hidden">
            <a:xfrm>
              <a:off x="43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4" name="Rectangle 1396"/>
            <p:cNvSpPr>
              <a:spLocks noChangeArrowheads="1"/>
            </p:cNvSpPr>
            <p:nvPr/>
          </p:nvSpPr>
          <p:spPr bwMode="hidden">
            <a:xfrm>
              <a:off x="51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5" name="Rectangle 1397"/>
            <p:cNvSpPr>
              <a:spLocks noChangeArrowheads="1"/>
            </p:cNvSpPr>
            <p:nvPr/>
          </p:nvSpPr>
          <p:spPr bwMode="hidden">
            <a:xfrm>
              <a:off x="60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6" name="Rectangle 1398"/>
            <p:cNvSpPr>
              <a:spLocks noChangeArrowheads="1"/>
            </p:cNvSpPr>
            <p:nvPr/>
          </p:nvSpPr>
          <p:spPr bwMode="hidden">
            <a:xfrm>
              <a:off x="69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7" name="Rectangle 1399"/>
            <p:cNvSpPr>
              <a:spLocks noChangeArrowheads="1"/>
            </p:cNvSpPr>
            <p:nvPr/>
          </p:nvSpPr>
          <p:spPr bwMode="hidden">
            <a:xfrm>
              <a:off x="7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8" name="Rectangle 1400"/>
            <p:cNvSpPr>
              <a:spLocks noChangeArrowheads="1"/>
            </p:cNvSpPr>
            <p:nvPr/>
          </p:nvSpPr>
          <p:spPr bwMode="hidden">
            <a:xfrm>
              <a:off x="864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09" name="Rectangle 1401"/>
            <p:cNvSpPr>
              <a:spLocks noChangeArrowheads="1"/>
            </p:cNvSpPr>
            <p:nvPr/>
          </p:nvSpPr>
          <p:spPr bwMode="hidden">
            <a:xfrm>
              <a:off x="95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0" name="Rectangle 1402"/>
            <p:cNvSpPr>
              <a:spLocks noChangeArrowheads="1"/>
            </p:cNvSpPr>
            <p:nvPr/>
          </p:nvSpPr>
          <p:spPr bwMode="hidden">
            <a:xfrm>
              <a:off x="103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1" name="Rectangle 1403"/>
            <p:cNvSpPr>
              <a:spLocks noChangeArrowheads="1"/>
            </p:cNvSpPr>
            <p:nvPr/>
          </p:nvSpPr>
          <p:spPr bwMode="hidden">
            <a:xfrm>
              <a:off x="11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2" name="Rectangle 1404"/>
            <p:cNvSpPr>
              <a:spLocks noChangeArrowheads="1"/>
            </p:cNvSpPr>
            <p:nvPr/>
          </p:nvSpPr>
          <p:spPr bwMode="hidden">
            <a:xfrm>
              <a:off x="1209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3" name="Rectangle 1405"/>
            <p:cNvSpPr>
              <a:spLocks noChangeArrowheads="1"/>
            </p:cNvSpPr>
            <p:nvPr/>
          </p:nvSpPr>
          <p:spPr bwMode="hidden">
            <a:xfrm>
              <a:off x="129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4" name="Rectangle 1406"/>
            <p:cNvSpPr>
              <a:spLocks noChangeArrowheads="1"/>
            </p:cNvSpPr>
            <p:nvPr/>
          </p:nvSpPr>
          <p:spPr bwMode="hidden">
            <a:xfrm>
              <a:off x="138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5" name="Rectangle 1407"/>
            <p:cNvSpPr>
              <a:spLocks noChangeArrowheads="1"/>
            </p:cNvSpPr>
            <p:nvPr/>
          </p:nvSpPr>
          <p:spPr bwMode="hidden">
            <a:xfrm>
              <a:off x="146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6" name="Rectangle 1408"/>
            <p:cNvSpPr>
              <a:spLocks noChangeArrowheads="1"/>
            </p:cNvSpPr>
            <p:nvPr/>
          </p:nvSpPr>
          <p:spPr bwMode="hidden">
            <a:xfrm>
              <a:off x="155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7" name="Rectangle 1409"/>
            <p:cNvSpPr>
              <a:spLocks noChangeArrowheads="1"/>
            </p:cNvSpPr>
            <p:nvPr/>
          </p:nvSpPr>
          <p:spPr bwMode="hidden">
            <a:xfrm>
              <a:off x="164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8" name="Rectangle 1410"/>
            <p:cNvSpPr>
              <a:spLocks noChangeArrowheads="1"/>
            </p:cNvSpPr>
            <p:nvPr/>
          </p:nvSpPr>
          <p:spPr bwMode="hidden">
            <a:xfrm>
              <a:off x="172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19" name="Rectangle 1411"/>
            <p:cNvSpPr>
              <a:spLocks noChangeArrowheads="1"/>
            </p:cNvSpPr>
            <p:nvPr/>
          </p:nvSpPr>
          <p:spPr bwMode="hidden">
            <a:xfrm>
              <a:off x="181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0" name="Rectangle 1412"/>
            <p:cNvSpPr>
              <a:spLocks noChangeArrowheads="1"/>
            </p:cNvSpPr>
            <p:nvPr/>
          </p:nvSpPr>
          <p:spPr bwMode="hidden">
            <a:xfrm>
              <a:off x="190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1" name="Rectangle 1413"/>
            <p:cNvSpPr>
              <a:spLocks noChangeArrowheads="1"/>
            </p:cNvSpPr>
            <p:nvPr/>
          </p:nvSpPr>
          <p:spPr bwMode="hidden">
            <a:xfrm>
              <a:off x="198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2" name="Rectangle 1414"/>
            <p:cNvSpPr>
              <a:spLocks noChangeArrowheads="1"/>
            </p:cNvSpPr>
            <p:nvPr/>
          </p:nvSpPr>
          <p:spPr bwMode="hidden">
            <a:xfrm>
              <a:off x="207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3" name="Rectangle 1415"/>
            <p:cNvSpPr>
              <a:spLocks noChangeArrowheads="1"/>
            </p:cNvSpPr>
            <p:nvPr/>
          </p:nvSpPr>
          <p:spPr bwMode="hidden">
            <a:xfrm>
              <a:off x="215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4" name="Rectangle 1416"/>
            <p:cNvSpPr>
              <a:spLocks noChangeArrowheads="1"/>
            </p:cNvSpPr>
            <p:nvPr/>
          </p:nvSpPr>
          <p:spPr bwMode="hidden">
            <a:xfrm>
              <a:off x="224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5" name="Rectangle 1417"/>
            <p:cNvSpPr>
              <a:spLocks noChangeArrowheads="1"/>
            </p:cNvSpPr>
            <p:nvPr/>
          </p:nvSpPr>
          <p:spPr bwMode="hidden">
            <a:xfrm>
              <a:off x="233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6" name="Rectangle 1418"/>
            <p:cNvSpPr>
              <a:spLocks noChangeArrowheads="1"/>
            </p:cNvSpPr>
            <p:nvPr/>
          </p:nvSpPr>
          <p:spPr bwMode="hidden">
            <a:xfrm>
              <a:off x="241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7" name="Rectangle 1419"/>
            <p:cNvSpPr>
              <a:spLocks noChangeArrowheads="1"/>
            </p:cNvSpPr>
            <p:nvPr/>
          </p:nvSpPr>
          <p:spPr bwMode="hidden">
            <a:xfrm>
              <a:off x="2503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8" name="Rectangle 1420"/>
            <p:cNvSpPr>
              <a:spLocks noChangeArrowheads="1"/>
            </p:cNvSpPr>
            <p:nvPr/>
          </p:nvSpPr>
          <p:spPr bwMode="hidden">
            <a:xfrm>
              <a:off x="259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29" name="Rectangle 1421"/>
            <p:cNvSpPr>
              <a:spLocks noChangeArrowheads="1"/>
            </p:cNvSpPr>
            <p:nvPr/>
          </p:nvSpPr>
          <p:spPr bwMode="hidden">
            <a:xfrm>
              <a:off x="267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0" name="Rectangle 1422"/>
            <p:cNvSpPr>
              <a:spLocks noChangeArrowheads="1"/>
            </p:cNvSpPr>
            <p:nvPr/>
          </p:nvSpPr>
          <p:spPr bwMode="hidden">
            <a:xfrm>
              <a:off x="276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1" name="Rectangle 1423"/>
            <p:cNvSpPr>
              <a:spLocks noChangeArrowheads="1"/>
            </p:cNvSpPr>
            <p:nvPr/>
          </p:nvSpPr>
          <p:spPr bwMode="hidden">
            <a:xfrm>
              <a:off x="2848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2" name="Rectangle 1424"/>
            <p:cNvSpPr>
              <a:spLocks noChangeArrowheads="1"/>
            </p:cNvSpPr>
            <p:nvPr/>
          </p:nvSpPr>
          <p:spPr bwMode="hidden">
            <a:xfrm>
              <a:off x="293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3" name="Rectangle 1425"/>
            <p:cNvSpPr>
              <a:spLocks noChangeArrowheads="1"/>
            </p:cNvSpPr>
            <p:nvPr/>
          </p:nvSpPr>
          <p:spPr bwMode="hidden">
            <a:xfrm>
              <a:off x="302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4" name="Rectangle 1426"/>
            <p:cNvSpPr>
              <a:spLocks noChangeArrowheads="1"/>
            </p:cNvSpPr>
            <p:nvPr/>
          </p:nvSpPr>
          <p:spPr bwMode="hidden">
            <a:xfrm>
              <a:off x="310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5" name="Rectangle 1427"/>
            <p:cNvSpPr>
              <a:spLocks noChangeArrowheads="1"/>
            </p:cNvSpPr>
            <p:nvPr/>
          </p:nvSpPr>
          <p:spPr bwMode="hidden">
            <a:xfrm>
              <a:off x="319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6" name="Rectangle 1428"/>
            <p:cNvSpPr>
              <a:spLocks noChangeArrowheads="1"/>
            </p:cNvSpPr>
            <p:nvPr/>
          </p:nvSpPr>
          <p:spPr bwMode="hidden">
            <a:xfrm>
              <a:off x="328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7" name="Rectangle 1429"/>
            <p:cNvSpPr>
              <a:spLocks noChangeArrowheads="1"/>
            </p:cNvSpPr>
            <p:nvPr/>
          </p:nvSpPr>
          <p:spPr bwMode="hidden">
            <a:xfrm>
              <a:off x="336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8" name="Rectangle 1430"/>
            <p:cNvSpPr>
              <a:spLocks noChangeArrowheads="1"/>
            </p:cNvSpPr>
            <p:nvPr/>
          </p:nvSpPr>
          <p:spPr bwMode="hidden">
            <a:xfrm>
              <a:off x="3452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39" name="Rectangle 1431"/>
            <p:cNvSpPr>
              <a:spLocks noChangeArrowheads="1"/>
            </p:cNvSpPr>
            <p:nvPr/>
          </p:nvSpPr>
          <p:spPr bwMode="hidden">
            <a:xfrm>
              <a:off x="353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0" name="Rectangle 1432"/>
            <p:cNvSpPr>
              <a:spLocks noChangeArrowheads="1"/>
            </p:cNvSpPr>
            <p:nvPr/>
          </p:nvSpPr>
          <p:spPr bwMode="hidden">
            <a:xfrm>
              <a:off x="362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1" name="Rectangle 1433"/>
            <p:cNvSpPr>
              <a:spLocks noChangeArrowheads="1"/>
            </p:cNvSpPr>
            <p:nvPr/>
          </p:nvSpPr>
          <p:spPr bwMode="hidden">
            <a:xfrm>
              <a:off x="371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2" name="Rectangle 1434"/>
            <p:cNvSpPr>
              <a:spLocks noChangeArrowheads="1"/>
            </p:cNvSpPr>
            <p:nvPr/>
          </p:nvSpPr>
          <p:spPr bwMode="hidden">
            <a:xfrm>
              <a:off x="3797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3" name="Rectangle 1435"/>
            <p:cNvSpPr>
              <a:spLocks noChangeArrowheads="1"/>
            </p:cNvSpPr>
            <p:nvPr/>
          </p:nvSpPr>
          <p:spPr bwMode="hidden">
            <a:xfrm>
              <a:off x="388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4" name="Rectangle 1436"/>
            <p:cNvSpPr>
              <a:spLocks noChangeArrowheads="1"/>
            </p:cNvSpPr>
            <p:nvPr/>
          </p:nvSpPr>
          <p:spPr bwMode="hidden">
            <a:xfrm>
              <a:off x="397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5" name="Rectangle 1437"/>
            <p:cNvSpPr>
              <a:spLocks noChangeArrowheads="1"/>
            </p:cNvSpPr>
            <p:nvPr/>
          </p:nvSpPr>
          <p:spPr bwMode="hidden">
            <a:xfrm>
              <a:off x="405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6" name="Rectangle 1438"/>
            <p:cNvSpPr>
              <a:spLocks noChangeArrowheads="1"/>
            </p:cNvSpPr>
            <p:nvPr/>
          </p:nvSpPr>
          <p:spPr bwMode="hidden">
            <a:xfrm>
              <a:off x="414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7" name="Rectangle 1439"/>
            <p:cNvSpPr>
              <a:spLocks noChangeArrowheads="1"/>
            </p:cNvSpPr>
            <p:nvPr/>
          </p:nvSpPr>
          <p:spPr bwMode="hidden">
            <a:xfrm>
              <a:off x="422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8" name="Rectangle 1440"/>
            <p:cNvSpPr>
              <a:spLocks noChangeArrowheads="1"/>
            </p:cNvSpPr>
            <p:nvPr/>
          </p:nvSpPr>
          <p:spPr bwMode="hidden">
            <a:xfrm>
              <a:off x="431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49" name="Rectangle 1441"/>
            <p:cNvSpPr>
              <a:spLocks noChangeArrowheads="1"/>
            </p:cNvSpPr>
            <p:nvPr/>
          </p:nvSpPr>
          <p:spPr bwMode="hidden">
            <a:xfrm>
              <a:off x="440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0" name="Rectangle 1442"/>
            <p:cNvSpPr>
              <a:spLocks noChangeArrowheads="1"/>
            </p:cNvSpPr>
            <p:nvPr/>
          </p:nvSpPr>
          <p:spPr bwMode="hidden">
            <a:xfrm>
              <a:off x="4487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1" name="Rectangle 1443"/>
            <p:cNvSpPr>
              <a:spLocks noChangeArrowheads="1"/>
            </p:cNvSpPr>
            <p:nvPr/>
          </p:nvSpPr>
          <p:spPr bwMode="hidden">
            <a:xfrm>
              <a:off x="457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2" name="Rectangle 1444"/>
            <p:cNvSpPr>
              <a:spLocks noChangeArrowheads="1"/>
            </p:cNvSpPr>
            <p:nvPr/>
          </p:nvSpPr>
          <p:spPr bwMode="hidden">
            <a:xfrm>
              <a:off x="466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3" name="Rectangle 1445"/>
            <p:cNvSpPr>
              <a:spLocks noChangeArrowheads="1"/>
            </p:cNvSpPr>
            <p:nvPr/>
          </p:nvSpPr>
          <p:spPr bwMode="hidden">
            <a:xfrm>
              <a:off x="474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4" name="Rectangle 1446"/>
            <p:cNvSpPr>
              <a:spLocks noChangeArrowheads="1"/>
            </p:cNvSpPr>
            <p:nvPr/>
          </p:nvSpPr>
          <p:spPr bwMode="hidden">
            <a:xfrm>
              <a:off x="4832" y="49"/>
              <a:ext cx="44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5" name="Rectangle 1447"/>
            <p:cNvSpPr>
              <a:spLocks noChangeArrowheads="1"/>
            </p:cNvSpPr>
            <p:nvPr/>
          </p:nvSpPr>
          <p:spPr bwMode="hidden">
            <a:xfrm>
              <a:off x="491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6" name="Rectangle 1448"/>
            <p:cNvSpPr>
              <a:spLocks noChangeArrowheads="1"/>
            </p:cNvSpPr>
            <p:nvPr/>
          </p:nvSpPr>
          <p:spPr bwMode="hidden">
            <a:xfrm>
              <a:off x="500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7" name="Rectangle 1449"/>
            <p:cNvSpPr>
              <a:spLocks noChangeArrowheads="1"/>
            </p:cNvSpPr>
            <p:nvPr/>
          </p:nvSpPr>
          <p:spPr bwMode="hidden">
            <a:xfrm>
              <a:off x="5091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8" name="Rectangle 1450"/>
            <p:cNvSpPr>
              <a:spLocks noChangeArrowheads="1"/>
            </p:cNvSpPr>
            <p:nvPr/>
          </p:nvSpPr>
          <p:spPr bwMode="hidden">
            <a:xfrm>
              <a:off x="5178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59" name="Rectangle 1451"/>
            <p:cNvSpPr>
              <a:spLocks noChangeArrowheads="1"/>
            </p:cNvSpPr>
            <p:nvPr/>
          </p:nvSpPr>
          <p:spPr bwMode="hidden">
            <a:xfrm>
              <a:off x="5264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0" name="Rectangle 1452"/>
            <p:cNvSpPr>
              <a:spLocks noChangeArrowheads="1"/>
            </p:cNvSpPr>
            <p:nvPr/>
          </p:nvSpPr>
          <p:spPr bwMode="hidden">
            <a:xfrm>
              <a:off x="5350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1" name="Rectangle 1453"/>
            <p:cNvSpPr>
              <a:spLocks noChangeArrowheads="1"/>
            </p:cNvSpPr>
            <p:nvPr/>
          </p:nvSpPr>
          <p:spPr bwMode="hidden">
            <a:xfrm>
              <a:off x="5436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2" name="Rectangle 1454"/>
            <p:cNvSpPr>
              <a:spLocks noChangeArrowheads="1"/>
            </p:cNvSpPr>
            <p:nvPr/>
          </p:nvSpPr>
          <p:spPr bwMode="hidden">
            <a:xfrm>
              <a:off x="5523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3" name="Rectangle 1455"/>
            <p:cNvSpPr>
              <a:spLocks noChangeArrowheads="1"/>
            </p:cNvSpPr>
            <p:nvPr/>
          </p:nvSpPr>
          <p:spPr bwMode="hidden">
            <a:xfrm>
              <a:off x="5609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64" name="Rectangle 1456"/>
            <p:cNvSpPr>
              <a:spLocks noChangeArrowheads="1"/>
            </p:cNvSpPr>
            <p:nvPr/>
          </p:nvSpPr>
          <p:spPr bwMode="hidden">
            <a:xfrm>
              <a:off x="5695" y="49"/>
              <a:ext cx="43" cy="43"/>
            </a:xfrm>
            <a:prstGeom prst="rect">
              <a:avLst/>
            </a:prstGeom>
            <a:solidFill>
              <a:srgbClr val="C1C7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9" name="Rectangle 50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4008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16-10-2001</a:t>
            </a:r>
          </a:p>
        </p:txBody>
      </p:sp>
      <p:sp>
        <p:nvSpPr>
          <p:cNvPr id="1530" name="Rectangle 50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64008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fld id="{BA6C2D21-24CC-43C1-B798-0467DDB12DA1}" type="slidenum">
              <a:rPr lang="en-US" altLang="en-US"/>
              <a:pPr/>
              <a:t>‹nr.›</a:t>
            </a:fld>
            <a:endParaRPr lang="en-US" altLang="en-US"/>
          </a:p>
        </p:txBody>
      </p:sp>
      <p:sp>
        <p:nvSpPr>
          <p:cNvPr id="1531" name="Rectangle 507"/>
          <p:cNvSpPr>
            <a:spLocks noChangeArrowheads="1"/>
          </p:cNvSpPr>
          <p:nvPr/>
        </p:nvSpPr>
        <p:spPr bwMode="auto">
          <a:xfrm>
            <a:off x="30480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 sz="1400" i="0">
              <a:solidFill>
                <a:schemeClr val="tx1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304800"/>
            <a:ext cx="72151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D1F7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nl-NL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nl-NL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82575" indent="-2825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65175" indent="-1905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39825" indent="-1841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519238" indent="-1841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097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3669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241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2813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738563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C2074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nf-galaxian.erasmusmc.nl/galaxy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700808"/>
            <a:ext cx="8208911" cy="1728192"/>
          </a:xfrm>
        </p:spPr>
        <p:txBody>
          <a:bodyPr/>
          <a:lstStyle/>
          <a:p>
            <a:r>
              <a:rPr lang="en-GB" altLang="en-US" dirty="0" smtClean="0"/>
              <a:t>WP5: Characterization of the Respiratory Microbiome</a:t>
            </a:r>
            <a:br>
              <a:rPr lang="en-GB" altLang="en-US" dirty="0" smtClean="0"/>
            </a:b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sz="2000" i="1" dirty="0" smtClean="0"/>
              <a:t>Status Update: Microbiota </a:t>
            </a:r>
            <a:endParaRPr lang="en-GB" altLang="en-US" sz="2000" i="1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304800" y="3645024"/>
            <a:ext cx="8534400" cy="275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NL" b="1" smtClean="0"/>
          </a:p>
          <a:p>
            <a:r>
              <a:rPr lang="nl-NL" smtClean="0"/>
              <a:t>Stefan Boers</a:t>
            </a:r>
          </a:p>
          <a:p>
            <a:r>
              <a:rPr lang="nl-NL" smtClean="0"/>
              <a:t>2016-07-04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there a threshold?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582"/>
            <a:ext cx="9144000" cy="4537698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BMC Biol., 2014, 12</a:t>
            </a:r>
            <a:r>
              <a:rPr lang="en-GB" sz="1200" i="0" dirty="0" smtClean="0">
                <a:solidFill>
                  <a:srgbClr val="000000"/>
                </a:solidFill>
              </a:rPr>
              <a:t>: 87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DNA </a:t>
            </a:r>
            <a:r>
              <a:rPr lang="nl-NL" err="1"/>
              <a:t>extraction</a:t>
            </a:r>
            <a:r>
              <a:rPr lang="nl-NL"/>
              <a:t> 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9516"/>
              </p:ext>
            </p:extLst>
          </p:nvPr>
        </p:nvGraphicFramePr>
        <p:xfrm>
          <a:off x="304800" y="1556792"/>
          <a:ext cx="87469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780"/>
                <a:gridCol w="775589"/>
                <a:gridCol w="1198880"/>
                <a:gridCol w="1029589"/>
                <a:gridCol w="1884680"/>
                <a:gridCol w="130048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Partner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Total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Inhibited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[&lt;100]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[&gt;100 - &lt; 1,000]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[&gt;1,000]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UMCU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211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1 (1%)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34 (16%)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176 (83%)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MeMed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380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8 (2%)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9 (2%)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105 (28%)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258 (68%)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err="1" smtClean="0"/>
                        <a:t>Haddasah</a:t>
                      </a:r>
                      <a:r>
                        <a:rPr lang="en-GB" noProof="0" dirty="0" smtClean="0"/>
                        <a:t> – Patients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193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 (1%)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68 (35%)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124 (64%)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Hadassah – Control</a:t>
                      </a:r>
                      <a:r>
                        <a:rPr lang="en-GB" baseline="0" noProof="0" dirty="0" smtClean="0"/>
                        <a:t> A.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25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0 (0%)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 (4%)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12 (48%)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12 (48%)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Hadassah</a:t>
                      </a:r>
                      <a:r>
                        <a:rPr lang="en-GB" baseline="0" noProof="0" dirty="0" smtClean="0"/>
                        <a:t> – Control C.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noProof="0" dirty="0" smtClean="0"/>
                        <a:t>25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0 (0%)</a:t>
                      </a:r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0 (0%)</a:t>
                      </a:r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7</a:t>
                      </a:r>
                      <a:r>
                        <a:rPr lang="en-GB" baseline="0" noProof="0" dirty="0" smtClean="0"/>
                        <a:t> (28%)</a:t>
                      </a:r>
                      <a:endParaRPr lang="en-GB" noProof="0" dirty="0" smtClean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18 (72%)</a:t>
                      </a:r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ALL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noProof="0" dirty="0" smtClean="0"/>
                        <a:t>834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9 (1%)</a:t>
                      </a:r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11 (1%)</a:t>
                      </a:r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226 (27%)</a:t>
                      </a:r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588 (71%)</a:t>
                      </a:r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4783356"/>
            <a:ext cx="8534400" cy="1243608"/>
          </a:xfrm>
        </p:spPr>
        <p:txBody>
          <a:bodyPr/>
          <a:lstStyle/>
          <a:p>
            <a:r>
              <a:rPr lang="en-GB" sz="1800" dirty="0" smtClean="0"/>
              <a:t>Every sample is going to be sequenced</a:t>
            </a:r>
          </a:p>
          <a:p>
            <a:endParaRPr lang="en-GB" sz="1800" dirty="0" smtClean="0"/>
          </a:p>
          <a:p>
            <a:r>
              <a:rPr lang="en-GB" sz="1800" dirty="0" smtClean="0"/>
              <a:t>Last week’s run: 149 samples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3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Preliminary NGS results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http://</a:t>
            </a:r>
            <a:r>
              <a:rPr lang="nl-NL" dirty="0" err="1"/>
              <a:t>www.phinch.org</a:t>
            </a:r>
            <a:r>
              <a:rPr lang="nl-NL" dirty="0"/>
              <a:t>/</a:t>
            </a:r>
            <a:r>
              <a:rPr lang="nl-NL" dirty="0" err="1"/>
              <a:t>viz.html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37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0" y="2924944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D1F74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i="0" dirty="0" smtClean="0"/>
              <a:t>Galaxy for </a:t>
            </a:r>
            <a:r>
              <a:rPr lang="en-GB" i="0" dirty="0" err="1" smtClean="0"/>
              <a:t>MYcrobiota</a:t>
            </a:r>
            <a:endParaRPr lang="en-GB" i="0" kern="0" dirty="0"/>
          </a:p>
        </p:txBody>
      </p:sp>
    </p:spTree>
    <p:extLst>
      <p:ext uri="{BB962C8B-B14F-4D97-AF65-F5344CB8AC3E}">
        <p14:creationId xmlns:p14="http://schemas.microsoft.com/office/powerpoint/2010/main" val="15952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Data analysis</a:t>
            </a:r>
            <a:endParaRPr lang="nl-NL"/>
          </a:p>
        </p:txBody>
      </p:sp>
      <p:sp>
        <p:nvSpPr>
          <p:cNvPr id="4" name="Right Arrow 20"/>
          <p:cNvSpPr/>
          <p:nvPr/>
        </p:nvSpPr>
        <p:spPr bwMode="auto">
          <a:xfrm>
            <a:off x="594664" y="3292697"/>
            <a:ext cx="5688632" cy="390364"/>
          </a:xfrm>
          <a:prstGeom prst="rightArrow">
            <a:avLst>
              <a:gd name="adj1" fmla="val 23516"/>
              <a:gd name="adj2" fmla="val 10937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868"/>
            <a:ext cx="3914079" cy="223224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/>
          <a:srcRect t="32685" b="5476"/>
          <a:stretch/>
        </p:blipFill>
        <p:spPr>
          <a:xfrm>
            <a:off x="6283296" y="2240868"/>
            <a:ext cx="2790059" cy="2232248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3957538" y="2780928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i="0" smtClean="0"/>
              <a:t>~ </a:t>
            </a:r>
            <a:r>
              <a:rPr lang="en-GB" i="0"/>
              <a:t>25.000.000 reads</a:t>
            </a:r>
          </a:p>
        </p:txBody>
      </p:sp>
    </p:spTree>
    <p:extLst>
      <p:ext uri="{BB962C8B-B14F-4D97-AF65-F5344CB8AC3E}">
        <p14:creationId xmlns:p14="http://schemas.microsoft.com/office/powerpoint/2010/main" val="5606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Workflow</a:t>
            </a:r>
            <a:endParaRPr lang="nl-NL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849562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9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Pre-processing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1530896" cy="2952328"/>
          </a:xfrm>
        </p:spPr>
        <p:txBody>
          <a:bodyPr/>
          <a:lstStyle/>
          <a:p>
            <a:pPr marL="0" indent="0">
              <a:buNone/>
            </a:pPr>
            <a:r>
              <a:rPr lang="en-GB" sz="1800" b="1" smtClean="0">
                <a:solidFill>
                  <a:srgbClr val="00B050"/>
                </a:solidFill>
              </a:rPr>
              <a:t>Good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r>
              <a:rPr lang="en-GB" sz="1800" b="1" smtClean="0">
                <a:solidFill>
                  <a:schemeClr val="accent6"/>
                </a:solidFill>
              </a:rPr>
              <a:t>Okay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GB" sz="1800" smtClean="0"/>
          </a:p>
          <a:p>
            <a:pPr marL="0" indent="0">
              <a:buNone/>
            </a:pPr>
            <a:r>
              <a:rPr lang="en-GB" sz="1800" b="1" smtClean="0">
                <a:solidFill>
                  <a:srgbClr val="FF0000"/>
                </a:solidFill>
              </a:rPr>
              <a:t>Bad</a:t>
            </a:r>
            <a:endParaRPr lang="en-GB" sz="18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1600" smtClean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5184576" cy="3888432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304800" y="5229200"/>
            <a:ext cx="8534400" cy="136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1800" i="0" kern="0" smtClean="0"/>
              <a:t>There are a lot of options to filter and trim your data…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GB" sz="1800" i="0" smtClean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1800" i="0" smtClean="0"/>
              <a:t>However</a:t>
            </a:r>
            <a:r>
              <a:rPr lang="en-GB" sz="1800" i="0"/>
              <a:t>, </a:t>
            </a:r>
            <a:r>
              <a:rPr lang="en-GB" sz="1800" i="0" smtClean="0"/>
              <a:t>this does </a:t>
            </a:r>
            <a:r>
              <a:rPr lang="en-GB" sz="1800" i="0"/>
              <a:t>not always improve things as we </a:t>
            </a:r>
            <a:r>
              <a:rPr lang="en-GB" sz="1800" i="0" smtClean="0"/>
              <a:t>lose </a:t>
            </a:r>
            <a:r>
              <a:rPr lang="en-GB" sz="1800" i="0"/>
              <a:t>information</a:t>
            </a:r>
            <a:r>
              <a:rPr lang="en-GB" sz="1800" i="0" smtClean="0"/>
              <a:t>!</a:t>
            </a:r>
            <a:endParaRPr lang="en-GB" sz="1800" i="0" kern="0" smtClean="0"/>
          </a:p>
        </p:txBody>
      </p:sp>
    </p:spTree>
    <p:extLst>
      <p:ext uri="{BB962C8B-B14F-4D97-AF65-F5344CB8AC3E}">
        <p14:creationId xmlns:p14="http://schemas.microsoft.com/office/powerpoint/2010/main" val="15015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Chimera formation</a:t>
            </a:r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00808"/>
            <a:ext cx="5203502" cy="3680032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Genome Res, 2011, </a:t>
            </a:r>
            <a:r>
              <a:rPr lang="en-GB" sz="1200" b="1" i="0" dirty="0" smtClean="0">
                <a:solidFill>
                  <a:srgbClr val="000000"/>
                </a:solidFill>
              </a:rPr>
              <a:t>21</a:t>
            </a:r>
            <a:r>
              <a:rPr lang="en-GB" sz="1200" i="0" dirty="0" smtClean="0">
                <a:solidFill>
                  <a:srgbClr val="000000"/>
                </a:solidFill>
              </a:rPr>
              <a:t>: 494-504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Prevent chimera formation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259632" y="2132856"/>
            <a:ext cx="1872208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dirty="0" smtClean="0"/>
              <a:t>Standard PCR</a:t>
            </a:r>
          </a:p>
          <a:p>
            <a:pPr marL="0" indent="0" algn="ctr">
              <a:buNone/>
            </a:pPr>
            <a:r>
              <a:rPr lang="en-GB" sz="1800" dirty="0" smtClean="0"/>
              <a:t>1 compartment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5364088" y="2132856"/>
            <a:ext cx="259228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sz="1800" i="0" dirty="0" smtClean="0"/>
              <a:t>Micelle PCR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GB" sz="1800" i="0" dirty="0" smtClean="0"/>
              <a:t>10</a:t>
            </a:r>
            <a:r>
              <a:rPr lang="en-GB" sz="1800" i="0" baseline="30000" dirty="0" smtClean="0"/>
              <a:t>10</a:t>
            </a:r>
            <a:r>
              <a:rPr lang="en-GB" sz="1800" i="0" dirty="0" smtClean="0"/>
              <a:t> compartments</a:t>
            </a:r>
          </a:p>
        </p:txBody>
      </p:sp>
      <p:pic>
        <p:nvPicPr>
          <p:cNvPr id="31" name="Picture 30" descr="Afgedraaid 2.tif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301" r="39532" b="38877"/>
          <a:stretch/>
        </p:blipFill>
        <p:spPr>
          <a:xfrm>
            <a:off x="5508104" y="3140968"/>
            <a:ext cx="2304256" cy="18722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429000"/>
            <a:ext cx="1328936" cy="1328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7085" t="3560" r="5165" b="1940"/>
          <a:stretch/>
        </p:blipFill>
        <p:spPr>
          <a:xfrm>
            <a:off x="1259632" y="3140968"/>
            <a:ext cx="1839967" cy="1873902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err="1" smtClean="0">
                <a:solidFill>
                  <a:srgbClr val="000000"/>
                </a:solidFill>
              </a:rPr>
              <a:t>Sci</a:t>
            </a:r>
            <a:r>
              <a:rPr lang="en-GB" sz="1200" dirty="0" smtClean="0">
                <a:solidFill>
                  <a:srgbClr val="000000"/>
                </a:solidFill>
              </a:rPr>
              <a:t> Rep, 2015, </a:t>
            </a:r>
            <a:r>
              <a:rPr lang="en-GB" sz="1200" b="1" i="0" dirty="0" smtClean="0">
                <a:solidFill>
                  <a:srgbClr val="000000"/>
                </a:solidFill>
              </a:rPr>
              <a:t>5</a:t>
            </a:r>
            <a:r>
              <a:rPr lang="en-GB" sz="1200" i="0" dirty="0" smtClean="0">
                <a:solidFill>
                  <a:srgbClr val="000000"/>
                </a:solidFill>
              </a:rPr>
              <a:t>: 14181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OTU Clustering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09600"/>
          </a:xfrm>
        </p:spPr>
        <p:txBody>
          <a:bodyPr/>
          <a:lstStyle/>
          <a:p>
            <a:r>
              <a:rPr lang="en-US" sz="1800" dirty="0" smtClean="0"/>
              <a:t>Clustering on basis of homology of the reads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10" name="Groeperen 9"/>
          <p:cNvGrpSpPr/>
          <p:nvPr/>
        </p:nvGrpSpPr>
        <p:grpSpPr>
          <a:xfrm>
            <a:off x="0" y="1715271"/>
            <a:ext cx="9144000" cy="3657945"/>
            <a:chOff x="0" y="1484784"/>
            <a:chExt cx="9144000" cy="3657945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14500"/>
              <a:ext cx="9144000" cy="3428229"/>
            </a:xfrm>
            <a:prstGeom prst="rect">
              <a:avLst/>
            </a:prstGeom>
          </p:spPr>
        </p:pic>
        <p:cxnSp>
          <p:nvCxnSpPr>
            <p:cNvPr id="48" name="Rechte verbindingslijn 47"/>
            <p:cNvCxnSpPr/>
            <p:nvPr/>
          </p:nvCxnSpPr>
          <p:spPr bwMode="auto">
            <a:xfrm flipV="1">
              <a:off x="1152000" y="1714500"/>
              <a:ext cx="0" cy="342822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hthoek 49"/>
            <p:cNvSpPr/>
            <p:nvPr/>
          </p:nvSpPr>
          <p:spPr>
            <a:xfrm>
              <a:off x="304800" y="1484784"/>
              <a:ext cx="178908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200" i="0" smtClean="0">
                  <a:latin typeface=""/>
                </a:rPr>
                <a:t>97%</a:t>
              </a:r>
              <a:endParaRPr lang="nl-NL" sz="1200"/>
            </a:p>
          </p:txBody>
        </p:sp>
      </p:grpSp>
    </p:spTree>
    <p:extLst>
      <p:ext uri="{BB962C8B-B14F-4D97-AF65-F5344CB8AC3E}">
        <p14:creationId xmlns:p14="http://schemas.microsoft.com/office/powerpoint/2010/main" val="19544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484784"/>
            <a:ext cx="8534400" cy="49160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Sample processing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Galaxy for </a:t>
            </a:r>
            <a:r>
              <a:rPr lang="en-GB" dirty="0" err="1" smtClean="0"/>
              <a:t>MYcrobiota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8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Assign taxonomy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628800"/>
            <a:ext cx="8371656" cy="4772000"/>
          </a:xfrm>
        </p:spPr>
        <p:txBody>
          <a:bodyPr/>
          <a:lstStyle/>
          <a:p>
            <a:r>
              <a:rPr lang="en-GB" sz="1800" dirty="0" smtClean="0"/>
              <a:t>Homology with reference databases (e.g. Silva, </a:t>
            </a:r>
            <a:r>
              <a:rPr lang="en-GB" sz="1800" dirty="0" err="1" smtClean="0"/>
              <a:t>GreenGenes</a:t>
            </a:r>
            <a:r>
              <a:rPr lang="en-GB" sz="1800" dirty="0" smtClean="0"/>
              <a:t>)</a:t>
            </a:r>
          </a:p>
          <a:p>
            <a:endParaRPr lang="en-GB" sz="1800" dirty="0" smtClean="0"/>
          </a:p>
          <a:p>
            <a:r>
              <a:rPr lang="en-GB" sz="1800" dirty="0" smtClean="0"/>
              <a:t>Accuracy depends on quality and completeness of databases used</a:t>
            </a:r>
          </a:p>
          <a:p>
            <a:endParaRPr lang="en-GB" sz="1800" dirty="0"/>
          </a:p>
          <a:p>
            <a:r>
              <a:rPr lang="en-GB" sz="1800" dirty="0" smtClean="0"/>
              <a:t>Databases are inevitably incomplete</a:t>
            </a:r>
          </a:p>
          <a:p>
            <a:endParaRPr lang="en-GB" sz="1800" dirty="0"/>
          </a:p>
          <a:p>
            <a:r>
              <a:rPr lang="en-GB" sz="1800" dirty="0" smtClean="0"/>
              <a:t>Manual evaluation recommended (e.g. NCBI blast)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660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Results</a:t>
            </a:r>
            <a:endParaRPr lang="en-GB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6280769" cy="39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How to do all that?</a:t>
            </a:r>
            <a:endParaRPr lang="en-GB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04799" y="1368152"/>
            <a:ext cx="8839201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5175" indent="-1905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39825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519238" indent="-1841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9097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3669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8241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2813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738563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C2074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i="0" kern="0" dirty="0" smtClean="0"/>
              <a:t>Two pieces of very sophisticated open source software:</a:t>
            </a:r>
          </a:p>
          <a:p>
            <a:pPr lvl="1"/>
            <a:r>
              <a:rPr lang="en-GB" sz="1600" i="0" kern="0" dirty="0" err="1" smtClean="0"/>
              <a:t>mothur</a:t>
            </a:r>
            <a:endParaRPr lang="en-GB" sz="1600" i="0" kern="0" dirty="0" smtClean="0"/>
          </a:p>
          <a:p>
            <a:pPr lvl="1"/>
            <a:r>
              <a:rPr lang="en-GB" sz="1600" i="0" kern="0" dirty="0" smtClean="0"/>
              <a:t>QIIME</a:t>
            </a:r>
          </a:p>
          <a:p>
            <a:endParaRPr lang="en-GB" sz="1600" i="0" kern="0" dirty="0" smtClean="0"/>
          </a:p>
          <a:p>
            <a:pPr algn="just"/>
            <a:r>
              <a:rPr lang="en-GB" altLang="nl-NL" sz="1800" i="0" dirty="0" smtClean="0">
                <a:latin typeface="Arial" charset="0"/>
              </a:rPr>
              <a:t>Both programs are driven from the command line</a:t>
            </a:r>
          </a:p>
          <a:p>
            <a:pPr lvl="1" algn="just"/>
            <a:r>
              <a:rPr lang="en-GB" altLang="nl-NL" sz="1600" i="0" dirty="0" smtClean="0">
                <a:latin typeface="Arial" charset="0"/>
              </a:rPr>
              <a:t>Requires bioinformatics skills</a:t>
            </a:r>
          </a:p>
          <a:p>
            <a:pPr lvl="1" algn="just"/>
            <a:r>
              <a:rPr lang="en-GB" altLang="nl-NL" sz="1600" i="0" dirty="0" smtClean="0">
                <a:latin typeface="Arial" charset="0"/>
              </a:rPr>
              <a:t>Results depend on algorithms used and their settings</a:t>
            </a:r>
          </a:p>
          <a:p>
            <a:pPr algn="just"/>
            <a:endParaRPr lang="en-GB" sz="1600" i="0" kern="0" dirty="0" smtClean="0"/>
          </a:p>
          <a:p>
            <a:pPr algn="just"/>
            <a:r>
              <a:rPr lang="en-GB" sz="1800" i="0" kern="0" dirty="0" smtClean="0"/>
              <a:t>Development of </a:t>
            </a:r>
            <a:r>
              <a:rPr lang="en-GB" sz="1800" i="0" kern="0" dirty="0" err="1" smtClean="0"/>
              <a:t>MYcrobiota</a:t>
            </a:r>
            <a:r>
              <a:rPr lang="en-GB" sz="1800" i="0" kern="0" dirty="0" smtClean="0"/>
              <a:t>:</a:t>
            </a:r>
          </a:p>
          <a:p>
            <a:pPr lvl="1" algn="just"/>
            <a:r>
              <a:rPr lang="en-GB" sz="1600" i="0" kern="0" dirty="0" smtClean="0"/>
              <a:t>Translation of a </a:t>
            </a:r>
            <a:r>
              <a:rPr lang="en-GB" sz="1600" b="1" i="0" kern="0" dirty="0" smtClean="0"/>
              <a:t>validated</a:t>
            </a:r>
            <a:r>
              <a:rPr lang="en-GB" sz="1600" i="0" kern="0" dirty="0" smtClean="0"/>
              <a:t> workflow in a user-friendly (automated) pipeline in Galaxy</a:t>
            </a:r>
          </a:p>
          <a:p>
            <a:pPr lvl="1" algn="just"/>
            <a:r>
              <a:rPr lang="en-GB" sz="1600" i="0" kern="0" dirty="0" smtClean="0"/>
              <a:t>“Plug and Play” – standardized algorithms and settings</a:t>
            </a:r>
          </a:p>
          <a:p>
            <a:pPr lvl="1"/>
            <a:r>
              <a:rPr lang="en-GB" sz="1600" i="0" kern="0" dirty="0" smtClean="0"/>
              <a:t>Quality control – where did I lose reads and the ability to download them to check!</a:t>
            </a:r>
          </a:p>
          <a:p>
            <a:pPr lvl="1"/>
            <a:r>
              <a:rPr lang="en-GB" sz="1600" i="0" kern="0" dirty="0" smtClean="0"/>
              <a:t>Ability to optimise </a:t>
            </a:r>
            <a:r>
              <a:rPr lang="en-GB" sz="1600" i="0" kern="0" dirty="0" smtClean="0"/>
              <a:t>reference 16S databases </a:t>
            </a:r>
            <a:r>
              <a:rPr lang="en-GB" sz="1600" i="0" kern="0" smtClean="0"/>
              <a:t>for variable </a:t>
            </a:r>
            <a:r>
              <a:rPr lang="en-GB" sz="1600" i="0" kern="0" dirty="0" smtClean="0"/>
              <a:t>region sequenced</a:t>
            </a:r>
          </a:p>
          <a:p>
            <a:pPr lvl="1"/>
            <a:r>
              <a:rPr lang="en-GB" sz="1600" i="0" kern="0" dirty="0" smtClean="0"/>
              <a:t>User defined reporting based on </a:t>
            </a:r>
            <a:r>
              <a:rPr lang="en-GB" sz="1600" i="0" kern="0" dirty="0" err="1" smtClean="0"/>
              <a:t>iReport</a:t>
            </a:r>
            <a:r>
              <a:rPr lang="en-GB" sz="1600" i="0" kern="0" dirty="0" smtClean="0"/>
              <a:t> functionality</a:t>
            </a:r>
          </a:p>
          <a:p>
            <a:pPr lvl="1"/>
            <a:r>
              <a:rPr lang="en-GB" sz="1600" i="0" kern="0" dirty="0"/>
              <a:t>Dynamic visualization of bacterial taxonomies and alpha/beta </a:t>
            </a:r>
            <a:r>
              <a:rPr lang="en-GB" sz="1600" i="0" kern="0" dirty="0" smtClean="0"/>
              <a:t>diversities (Krona/</a:t>
            </a:r>
            <a:r>
              <a:rPr lang="en-GB" sz="1600" i="0" kern="0" dirty="0" err="1" smtClean="0"/>
              <a:t>Phinch</a:t>
            </a:r>
            <a:r>
              <a:rPr lang="en-GB" sz="1600" i="0" kern="0" dirty="0" smtClean="0"/>
              <a:t>) </a:t>
            </a:r>
          </a:p>
          <a:p>
            <a:pPr algn="just"/>
            <a:endParaRPr lang="en-GB" altLang="nl-NL" sz="1800" i="0" dirty="0">
              <a:latin typeface="Arial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" r="50891" b="29411"/>
          <a:stretch/>
        </p:blipFill>
        <p:spPr>
          <a:xfrm>
            <a:off x="6084168" y="1988840"/>
            <a:ext cx="2808312" cy="21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412776"/>
            <a:ext cx="8839200" cy="4896544"/>
          </a:xfrm>
        </p:spPr>
        <p:txBody>
          <a:bodyPr/>
          <a:lstStyle/>
          <a:p>
            <a:r>
              <a:rPr lang="en-GB" sz="1800" dirty="0" smtClean="0"/>
              <a:t>Open, web-based platform for data intensive biomedical research</a:t>
            </a:r>
          </a:p>
          <a:p>
            <a:pPr lvl="1"/>
            <a:endParaRPr lang="en-GB" sz="1600" dirty="0" smtClean="0"/>
          </a:p>
          <a:p>
            <a:r>
              <a:rPr lang="en-GB" sz="1800" dirty="0" smtClean="0"/>
              <a:t>User-friendly:</a:t>
            </a:r>
          </a:p>
          <a:p>
            <a:pPr lvl="1"/>
            <a:r>
              <a:rPr lang="en-GB" sz="1600" dirty="0" smtClean="0"/>
              <a:t>Graphical interface for command-line tools</a:t>
            </a:r>
          </a:p>
          <a:p>
            <a:pPr lvl="1"/>
            <a:r>
              <a:rPr lang="en-GB" sz="1600" dirty="0" smtClean="0"/>
              <a:t>User can build workflows graphically</a:t>
            </a:r>
          </a:p>
          <a:p>
            <a:endParaRPr lang="en-GB" sz="1600" dirty="0" smtClean="0"/>
          </a:p>
          <a:p>
            <a:r>
              <a:rPr lang="en-GB" sz="1800" dirty="0" smtClean="0"/>
              <a:t>Full analysis recorded in the history</a:t>
            </a:r>
          </a:p>
          <a:p>
            <a:endParaRPr lang="en-GB" sz="1600" dirty="0" smtClean="0"/>
          </a:p>
          <a:p>
            <a:r>
              <a:rPr lang="en-GB" sz="1800" dirty="0" smtClean="0"/>
              <a:t>Sharing of datasets and workflows amongst users</a:t>
            </a:r>
          </a:p>
          <a:p>
            <a:endParaRPr lang="en-GB" sz="1600" dirty="0" smtClean="0"/>
          </a:p>
          <a:p>
            <a:r>
              <a:rPr lang="en-GB" sz="1800" dirty="0" smtClean="0"/>
              <a:t>Free and open-source, large user/developer community</a:t>
            </a:r>
          </a:p>
          <a:p>
            <a:pPr lvl="1"/>
            <a:r>
              <a:rPr lang="en-GB" sz="1600" dirty="0" err="1" smtClean="0"/>
              <a:t>Toolshed</a:t>
            </a:r>
            <a:r>
              <a:rPr lang="en-GB" sz="1600" dirty="0" smtClean="0"/>
              <a:t>: Galaxy App store (3000+ tools and counting…)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28613" y="304800"/>
            <a:ext cx="7215187" cy="609600"/>
          </a:xfrm>
        </p:spPr>
        <p:txBody>
          <a:bodyPr/>
          <a:lstStyle/>
          <a:p>
            <a:r>
              <a:rPr lang="nl-NL" smtClean="0"/>
              <a:t>Galaxy</a:t>
            </a:r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64" y="1988840"/>
            <a:ext cx="359929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MYcrobiota</a:t>
            </a:r>
            <a:endParaRPr lang="nl-NL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171751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63" y="173275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263" y="174799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663" y="176323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483" y="17947117"/>
            <a:ext cx="5161317" cy="153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3" y="2060848"/>
            <a:ext cx="919468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MYcrobiota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841648"/>
          </a:xfrm>
        </p:spPr>
        <p:txBody>
          <a:bodyPr/>
          <a:lstStyle/>
          <a:p>
            <a:pPr marL="0" indent="0">
              <a:buNone/>
            </a:pPr>
            <a:r>
              <a:rPr lang="nl-NL" sz="1800" smtClean="0"/>
              <a:t>User </a:t>
            </a:r>
            <a:r>
              <a:rPr lang="nl-NL" sz="1800" err="1" smtClean="0"/>
              <a:t>just</a:t>
            </a:r>
            <a:r>
              <a:rPr lang="nl-NL" sz="1800" smtClean="0"/>
              <a:t> </a:t>
            </a:r>
            <a:r>
              <a:rPr lang="nl-NL" sz="1800" err="1" smtClean="0"/>
              <a:t>specifies</a:t>
            </a:r>
            <a:r>
              <a:rPr lang="nl-NL" sz="1800" smtClean="0"/>
              <a:t> input files </a:t>
            </a:r>
            <a:r>
              <a:rPr lang="nl-NL" sz="1800" err="1" smtClean="0"/>
              <a:t>and</a:t>
            </a:r>
            <a:r>
              <a:rPr lang="nl-NL" sz="1800" smtClean="0"/>
              <a:t> clicks </a:t>
            </a:r>
            <a:r>
              <a:rPr lang="nl-NL" sz="1800" err="1" smtClean="0"/>
              <a:t>Execute</a:t>
            </a:r>
            <a:r>
              <a:rPr lang="nl-NL" sz="1800" smtClean="0"/>
              <a:t>!</a:t>
            </a:r>
            <a:endParaRPr lang="nl-NL" sz="180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171751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63" y="173275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263" y="174799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663" y="176323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483" y="17947117"/>
            <a:ext cx="5161317" cy="153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8519775"/>
            <a:ext cx="40100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8672175"/>
            <a:ext cx="40100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1974850"/>
            <a:ext cx="534670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 smtClean="0"/>
              <a:t>MYcrobiota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841648"/>
          </a:xfrm>
        </p:spPr>
        <p:txBody>
          <a:bodyPr/>
          <a:lstStyle/>
          <a:p>
            <a:r>
              <a:rPr lang="nl-NL" dirty="0" err="1"/>
              <a:t>https</a:t>
            </a:r>
            <a:r>
              <a:rPr lang="nl-NL" dirty="0" smtClean="0"/>
              <a:t>://</a:t>
            </a:r>
            <a:r>
              <a:rPr lang="nl-NL" dirty="0" err="1" smtClean="0"/>
              <a:t>bioinf-galaxian.erasmusmc.nl</a:t>
            </a:r>
            <a:r>
              <a:rPr lang="nl-NL" dirty="0" smtClean="0"/>
              <a:t>/</a:t>
            </a:r>
            <a:r>
              <a:rPr lang="nl-NL" dirty="0" err="1" smtClean="0"/>
              <a:t>galaxy</a:t>
            </a:r>
            <a:r>
              <a:rPr lang="nl-NL" dirty="0" smtClean="0"/>
              <a:t>/</a:t>
            </a:r>
            <a:endParaRPr lang="nl-NL" dirty="0" smtClean="0">
              <a:hlinkClick r:id="rId3"/>
            </a:endParaRPr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171751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863" y="173275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263" y="174799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663" y="17632363"/>
            <a:ext cx="20005675" cy="595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483" y="17947117"/>
            <a:ext cx="5161317" cy="153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8519775"/>
            <a:ext cx="40100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8672175"/>
            <a:ext cx="40100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0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924944"/>
            <a:ext cx="9144000" cy="609600"/>
          </a:xfrm>
        </p:spPr>
        <p:txBody>
          <a:bodyPr/>
          <a:lstStyle/>
          <a:p>
            <a:pPr algn="ctr"/>
            <a:r>
              <a:rPr lang="nl-NL" smtClean="0"/>
              <a:t>Sample processing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6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Shipments</a:t>
            </a:r>
            <a:endParaRPr lang="en-GB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43395"/>
              </p:ext>
            </p:extLst>
          </p:nvPr>
        </p:nvGraphicFramePr>
        <p:xfrm>
          <a:off x="539552" y="1628800"/>
          <a:ext cx="528058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3"/>
                <a:gridCol w="264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Partner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E-Swabs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UMCU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517 patients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MeMed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380 patients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Hadassah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193 patients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25 control adults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25 control children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 smtClean="0"/>
                        <a:t>ALL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b="1" noProof="0" dirty="0" smtClean="0"/>
                        <a:t>1,140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6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DNA extraction </a:t>
            </a:r>
            <a:endParaRPr lang="en-GB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304799" y="4265672"/>
            <a:ext cx="8839199" cy="2135128"/>
          </a:xfrm>
        </p:spPr>
        <p:txBody>
          <a:bodyPr/>
          <a:lstStyle/>
          <a:p>
            <a:r>
              <a:rPr lang="en-GB" sz="1800" dirty="0" smtClean="0"/>
              <a:t>DNA extraction protocol:</a:t>
            </a:r>
          </a:p>
          <a:p>
            <a:pPr lvl="1"/>
            <a:r>
              <a:rPr lang="en-GB" sz="1600" dirty="0" smtClean="0"/>
              <a:t>Phenol bead-beating combined with </a:t>
            </a:r>
            <a:r>
              <a:rPr lang="en-GB" sz="1600" dirty="0" err="1" smtClean="0"/>
              <a:t>Agowa</a:t>
            </a:r>
            <a:r>
              <a:rPr lang="en-GB" sz="1600" dirty="0" smtClean="0"/>
              <a:t>-Mag-mini DNA extraction kit</a:t>
            </a:r>
          </a:p>
          <a:p>
            <a:endParaRPr lang="en-GB" sz="1800" dirty="0" smtClean="0"/>
          </a:p>
          <a:p>
            <a:r>
              <a:rPr lang="en-GB" sz="1800" dirty="0" smtClean="0"/>
              <a:t>Deep Sequencing Analyses of Low Density Microbial Communities:</a:t>
            </a:r>
          </a:p>
          <a:p>
            <a:pPr lvl="1"/>
            <a:r>
              <a:rPr lang="en-GB" sz="1600" i="1" dirty="0" smtClean="0"/>
              <a:t>“</a:t>
            </a:r>
            <a:r>
              <a:rPr lang="en-GB" sz="1600" i="1" dirty="0" err="1" smtClean="0"/>
              <a:t>Agowa</a:t>
            </a:r>
            <a:r>
              <a:rPr lang="en-GB" sz="1600" i="1" dirty="0" smtClean="0"/>
              <a:t> retrieved the highest DNA levels” </a:t>
            </a:r>
          </a:p>
          <a:p>
            <a:pPr lvl="1"/>
            <a:r>
              <a:rPr lang="en-GB" sz="1600" i="1" dirty="0" smtClean="0"/>
              <a:t>“</a:t>
            </a:r>
            <a:r>
              <a:rPr lang="en-GB" sz="1600" i="1" dirty="0" err="1" smtClean="0"/>
              <a:t>Agowa</a:t>
            </a:r>
            <a:r>
              <a:rPr lang="en-GB" sz="1600" i="1" dirty="0" smtClean="0"/>
              <a:t> captured all taxa including the hard to lyse taxa”</a:t>
            </a: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81067"/>
              </p:ext>
            </p:extLst>
          </p:nvPr>
        </p:nvGraphicFramePr>
        <p:xfrm>
          <a:off x="539552" y="1628800"/>
          <a:ext cx="792087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3"/>
                <a:gridCol w="2640293"/>
                <a:gridCol w="264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Partner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E-Swabs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DNA extracted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UMCU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517 patients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211/517 (41%)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MeMed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380 patients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380/380 (100%)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Hadassah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193 patients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25 control adults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noProof="0" dirty="0" smtClean="0"/>
                        <a:t>25 control children</a:t>
                      </a:r>
                      <a:endParaRPr lang="en-GB" noProof="0" dirty="0"/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193/193 (100%)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25/25 (100%)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25/25 (100%)</a:t>
                      </a:r>
                    </a:p>
                  </a:txBody>
                  <a:tcP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 smtClean="0"/>
                        <a:t>ALL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b="1" noProof="0" dirty="0" smtClean="0"/>
                        <a:t>1,140</a:t>
                      </a:r>
                      <a:endParaRPr lang="en-GB" b="1" noProof="0" dirty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834/1,140</a:t>
                      </a:r>
                      <a:r>
                        <a:rPr lang="en-GB" b="1" baseline="0" noProof="0" dirty="0" smtClean="0"/>
                        <a:t> (73%)</a:t>
                      </a:r>
                      <a:endParaRPr lang="en-GB" b="1" noProof="0" dirty="0" smtClean="0"/>
                    </a:p>
                  </a:txBody>
                  <a:tcP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err="1" smtClean="0">
                <a:solidFill>
                  <a:srgbClr val="000000"/>
                </a:solidFill>
              </a:rPr>
              <a:t>PLoS</a:t>
            </a:r>
            <a:r>
              <a:rPr lang="en-GB" sz="1200" dirty="0" smtClean="0">
                <a:solidFill>
                  <a:srgbClr val="000000"/>
                </a:solidFill>
              </a:rPr>
              <a:t> ONE, 2012, </a:t>
            </a:r>
            <a:r>
              <a:rPr lang="en-GB" sz="1200" b="1" i="0" dirty="0">
                <a:solidFill>
                  <a:srgbClr val="000000"/>
                </a:solidFill>
              </a:rPr>
              <a:t>7</a:t>
            </a:r>
            <a:r>
              <a:rPr lang="en-GB" sz="1200" i="0" dirty="0" smtClean="0">
                <a:solidFill>
                  <a:srgbClr val="000000"/>
                </a:solidFill>
              </a:rPr>
              <a:t>: e32942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q16S PCR results</a:t>
            </a:r>
            <a:endParaRPr lang="en-GB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04799" y="5157192"/>
            <a:ext cx="8839199" cy="1243608"/>
          </a:xfrm>
        </p:spPr>
        <p:txBody>
          <a:bodyPr/>
          <a:lstStyle/>
          <a:p>
            <a:r>
              <a:rPr lang="en-GB" sz="1800" dirty="0" smtClean="0"/>
              <a:t>Boxplots represent the median (line), 25</a:t>
            </a:r>
            <a:r>
              <a:rPr lang="en-GB" sz="1800" baseline="30000" dirty="0" smtClean="0"/>
              <a:t>th</a:t>
            </a:r>
            <a:r>
              <a:rPr lang="en-GB" sz="1800" dirty="0" smtClean="0"/>
              <a:t> and 75</a:t>
            </a:r>
            <a:r>
              <a:rPr lang="en-GB" sz="1800" baseline="30000" dirty="0" smtClean="0"/>
              <a:t>th</a:t>
            </a:r>
            <a:r>
              <a:rPr lang="en-GB" sz="1800" dirty="0" smtClean="0"/>
              <a:t> percentile (box), minimum and maximum within 1.5*IQR (whiskers)</a:t>
            </a:r>
          </a:p>
          <a:p>
            <a:r>
              <a:rPr lang="en-GB" sz="1800" dirty="0" smtClean="0">
                <a:solidFill>
                  <a:srgbClr val="FF0000"/>
                </a:solidFill>
              </a:rPr>
              <a:t>Threshold at 1,000 16S copies/</a:t>
            </a:r>
            <a:r>
              <a:rPr lang="nl-NL" sz="1800" dirty="0" smtClean="0">
                <a:solidFill>
                  <a:srgbClr val="FF0000"/>
                </a:solidFill>
                <a:sym typeface="Symbol" charset="2"/>
              </a:rPr>
              <a:t></a:t>
            </a:r>
            <a:r>
              <a:rPr lang="en-GB" sz="1800" dirty="0" smtClean="0">
                <a:solidFill>
                  <a:srgbClr val="FF0000"/>
                </a:solidFill>
              </a:rPr>
              <a:t>l for working with low density materials</a:t>
            </a:r>
            <a:endParaRPr lang="en-GB" sz="1800" dirty="0">
              <a:solidFill>
                <a:srgbClr val="FF0000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2061520" y="1268760"/>
            <a:ext cx="5020960" cy="4016768"/>
            <a:chOff x="1909302" y="1124744"/>
            <a:chExt cx="5020960" cy="4016768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02" y="1124744"/>
              <a:ext cx="5020960" cy="4016768"/>
            </a:xfrm>
            <a:prstGeom prst="rect">
              <a:avLst/>
            </a:prstGeom>
          </p:spPr>
        </p:pic>
        <p:sp>
          <p:nvSpPr>
            <p:cNvPr id="7" name="Tekstvak 6"/>
            <p:cNvSpPr txBox="1"/>
            <p:nvPr/>
          </p:nvSpPr>
          <p:spPr>
            <a:xfrm rot="16200000">
              <a:off x="847312" y="2874213"/>
              <a:ext cx="244714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500" i="0" dirty="0" smtClean="0">
                  <a:solidFill>
                    <a:schemeClr val="bg2"/>
                  </a:solidFill>
                </a:rPr>
                <a:t>16S </a:t>
              </a:r>
              <a:r>
                <a:rPr lang="nl-NL" sz="1500" i="0" dirty="0" err="1" smtClean="0">
                  <a:solidFill>
                    <a:schemeClr val="bg2"/>
                  </a:solidFill>
                </a:rPr>
                <a:t>rRNA</a:t>
              </a:r>
              <a:r>
                <a:rPr lang="nl-NL" sz="1500" i="0" dirty="0" smtClean="0">
                  <a:solidFill>
                    <a:schemeClr val="bg2"/>
                  </a:solidFill>
                </a:rPr>
                <a:t> gene </a:t>
              </a:r>
              <a:r>
                <a:rPr lang="nl-NL" sz="1500" i="0" dirty="0" err="1" smtClean="0">
                  <a:solidFill>
                    <a:schemeClr val="bg2"/>
                  </a:solidFill>
                </a:rPr>
                <a:t>copies</a:t>
              </a:r>
              <a:r>
                <a:rPr lang="nl-NL" sz="1500" i="0" dirty="0" smtClean="0">
                  <a:solidFill>
                    <a:schemeClr val="bg2"/>
                  </a:solidFill>
                </a:rPr>
                <a:t> / </a:t>
              </a:r>
              <a:r>
                <a:rPr lang="nl-NL" sz="1500" i="0" dirty="0" smtClean="0">
                  <a:solidFill>
                    <a:schemeClr val="bg2"/>
                  </a:solidFill>
                  <a:sym typeface="Symbol" charset="2"/>
                </a:rPr>
                <a:t></a:t>
              </a:r>
              <a:r>
                <a:rPr lang="nl-NL" sz="1500" i="0" dirty="0" smtClean="0">
                  <a:solidFill>
                    <a:schemeClr val="bg2"/>
                  </a:solidFill>
                </a:rPr>
                <a:t>l</a:t>
              </a:r>
              <a:endParaRPr lang="nl-NL" sz="1500" i="0" dirty="0">
                <a:solidFill>
                  <a:schemeClr val="bg2"/>
                </a:solidFill>
              </a:endParaRPr>
            </a:p>
          </p:txBody>
        </p:sp>
      </p:grpSp>
      <p:sp>
        <p:nvSpPr>
          <p:cNvPr id="8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J. </a:t>
            </a:r>
            <a:r>
              <a:rPr lang="en-GB" sz="1200" dirty="0" err="1" smtClean="0">
                <a:solidFill>
                  <a:srgbClr val="000000"/>
                </a:solidFill>
              </a:rPr>
              <a:t>Clin</a:t>
            </a:r>
            <a:r>
              <a:rPr lang="en-GB" sz="1200" dirty="0" smtClean="0">
                <a:solidFill>
                  <a:srgbClr val="000000"/>
                </a:solidFill>
              </a:rPr>
              <a:t>. </a:t>
            </a:r>
            <a:r>
              <a:rPr lang="en-GB" sz="1200" dirty="0" err="1" smtClean="0">
                <a:solidFill>
                  <a:srgbClr val="000000"/>
                </a:solidFill>
              </a:rPr>
              <a:t>Microbiol</a:t>
            </a:r>
            <a:r>
              <a:rPr lang="en-GB" sz="1200" dirty="0" smtClean="0">
                <a:solidFill>
                  <a:srgbClr val="000000"/>
                </a:solidFill>
              </a:rPr>
              <a:t>., 2002, </a:t>
            </a:r>
            <a:r>
              <a:rPr lang="en-GB" sz="1200" b="1" i="0" dirty="0" smtClean="0">
                <a:solidFill>
                  <a:srgbClr val="000000"/>
                </a:solidFill>
              </a:rPr>
              <a:t>40</a:t>
            </a:r>
            <a:r>
              <a:rPr lang="en-GB" sz="1200" i="0" dirty="0" smtClean="0">
                <a:solidFill>
                  <a:srgbClr val="000000"/>
                </a:solidFill>
              </a:rPr>
              <a:t>(9): 3449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there a threshold?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19200"/>
            <a:ext cx="8839199" cy="5181600"/>
          </a:xfrm>
        </p:spPr>
        <p:txBody>
          <a:bodyPr/>
          <a:lstStyle/>
          <a:p>
            <a:r>
              <a:rPr lang="en-GB" sz="1800" dirty="0" smtClean="0"/>
              <a:t>Environmental DNA or microbes can be introduced to samples at many points:</a:t>
            </a:r>
          </a:p>
          <a:p>
            <a:pPr lvl="1"/>
            <a:r>
              <a:rPr lang="en-GB" sz="1600" dirty="0" smtClean="0"/>
              <a:t>Sample collection, </a:t>
            </a:r>
          </a:p>
          <a:p>
            <a:pPr lvl="1"/>
            <a:r>
              <a:rPr lang="en-GB" sz="1600" dirty="0" smtClean="0"/>
              <a:t>DNA extraction, PCR reagents, Laboratory contamination</a:t>
            </a:r>
            <a:endParaRPr lang="en-GB" sz="1600" dirty="0"/>
          </a:p>
          <a:p>
            <a:endParaRPr lang="en-GB" sz="1800" dirty="0" smtClean="0"/>
          </a:p>
        </p:txBody>
      </p:sp>
      <p:sp>
        <p:nvSpPr>
          <p:cNvPr id="8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BMC Biol., 2014, 12</a:t>
            </a:r>
            <a:r>
              <a:rPr lang="en-GB" sz="1200" i="0" dirty="0" smtClean="0">
                <a:solidFill>
                  <a:srgbClr val="000000"/>
                </a:solidFill>
              </a:rPr>
              <a:t>: 87</a:t>
            </a:r>
            <a:endParaRPr lang="en-GB" sz="120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there a threshold?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19200"/>
            <a:ext cx="8839199" cy="5181600"/>
          </a:xfrm>
        </p:spPr>
        <p:txBody>
          <a:bodyPr/>
          <a:lstStyle/>
          <a:p>
            <a:r>
              <a:rPr lang="en-GB" sz="1800" dirty="0" smtClean="0"/>
              <a:t>Environmental DNA or microbes can be introduced to samples at many points:</a:t>
            </a:r>
          </a:p>
          <a:p>
            <a:pPr lvl="1"/>
            <a:r>
              <a:rPr lang="en-GB" sz="1600" dirty="0" smtClean="0"/>
              <a:t>Sample collection, </a:t>
            </a:r>
          </a:p>
          <a:p>
            <a:pPr lvl="1"/>
            <a:r>
              <a:rPr lang="en-GB" sz="1600" dirty="0" smtClean="0"/>
              <a:t>DNA extraction, PCR reagents, Laboratory contamination</a:t>
            </a:r>
            <a:endParaRPr lang="en-GB" sz="1600" dirty="0"/>
          </a:p>
          <a:p>
            <a:endParaRPr lang="en-GB" sz="1800" dirty="0" smtClean="0"/>
          </a:p>
        </p:txBody>
      </p:sp>
      <p:sp>
        <p:nvSpPr>
          <p:cNvPr id="8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BMC Biol., 2014, 12</a:t>
            </a:r>
            <a:r>
              <a:rPr lang="en-GB" sz="1200" i="0" dirty="0" smtClean="0">
                <a:solidFill>
                  <a:srgbClr val="000000"/>
                </a:solidFill>
              </a:rPr>
              <a:t>: 87</a:t>
            </a:r>
            <a:endParaRPr lang="en-GB" sz="1200" i="0" dirty="0">
              <a:solidFill>
                <a:srgbClr val="000000"/>
              </a:solidFill>
            </a:endParaRPr>
          </a:p>
        </p:txBody>
      </p:sp>
      <p:grpSp>
        <p:nvGrpSpPr>
          <p:cNvPr id="6" name="Groeperen 5"/>
          <p:cNvGrpSpPr/>
          <p:nvPr/>
        </p:nvGrpSpPr>
        <p:grpSpPr>
          <a:xfrm>
            <a:off x="6732240" y="1916832"/>
            <a:ext cx="1872208" cy="1080120"/>
            <a:chOff x="6696670" y="2029961"/>
            <a:chExt cx="1872208" cy="1080120"/>
          </a:xfrm>
        </p:grpSpPr>
        <p:sp>
          <p:nvSpPr>
            <p:cNvPr id="4" name="TextBox 3"/>
            <p:cNvSpPr txBox="1"/>
            <p:nvPr/>
          </p:nvSpPr>
          <p:spPr>
            <a:xfrm>
              <a:off x="6822467" y="2229521"/>
              <a:ext cx="1620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0" dirty="0" smtClean="0">
                  <a:solidFill>
                    <a:srgbClr val="FF0000"/>
                  </a:solidFill>
                </a:rPr>
                <a:t>Kits are not DNA-free!</a:t>
              </a:r>
              <a:endParaRPr lang="en-GB" i="0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4"/>
            <p:cNvSpPr/>
            <p:nvPr/>
          </p:nvSpPr>
          <p:spPr bwMode="auto">
            <a:xfrm>
              <a:off x="6696670" y="2029961"/>
              <a:ext cx="1872208" cy="10801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1" u="none" strike="noStrike" cap="none" normalizeH="0" baseline="0" dirty="0" smtClean="0">
                <a:ln>
                  <a:noFill/>
                </a:ln>
                <a:solidFill>
                  <a:srgbClr val="0D1F74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3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there a threshold?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19200"/>
            <a:ext cx="8839199" cy="5181600"/>
          </a:xfrm>
        </p:spPr>
        <p:txBody>
          <a:bodyPr/>
          <a:lstStyle/>
          <a:p>
            <a:r>
              <a:rPr lang="en-GB" sz="1800" dirty="0" smtClean="0"/>
              <a:t>Environmental DNA or microbes can be introduced to samples at many points:</a:t>
            </a:r>
          </a:p>
          <a:p>
            <a:pPr lvl="1"/>
            <a:r>
              <a:rPr lang="en-GB" sz="1600" dirty="0" smtClean="0"/>
              <a:t>Sample collection, </a:t>
            </a:r>
          </a:p>
          <a:p>
            <a:pPr lvl="1"/>
            <a:r>
              <a:rPr lang="en-GB" sz="1600" dirty="0" smtClean="0"/>
              <a:t>DNA extraction, PCR reagents, Laboratory contamination</a:t>
            </a:r>
            <a:endParaRPr lang="en-GB" sz="1600" dirty="0"/>
          </a:p>
          <a:p>
            <a:endParaRPr lang="en-GB" sz="1800" dirty="0" smtClean="0"/>
          </a:p>
          <a:p>
            <a:r>
              <a:rPr lang="en-GB" sz="1800" dirty="0" smtClean="0"/>
              <a:t>Serial </a:t>
            </a:r>
            <a:r>
              <a:rPr lang="en-GB" sz="1800" dirty="0"/>
              <a:t>dilution </a:t>
            </a:r>
            <a:r>
              <a:rPr lang="en-GB" sz="1800" dirty="0" smtClean="0"/>
              <a:t>of a </a:t>
            </a:r>
            <a:r>
              <a:rPr lang="en-GB" sz="1800" i="1" dirty="0" smtClean="0"/>
              <a:t>S</a:t>
            </a:r>
            <a:r>
              <a:rPr lang="en-GB" sz="1800" i="1" dirty="0"/>
              <a:t>. </a:t>
            </a:r>
            <a:r>
              <a:rPr lang="en-GB" sz="1800" i="1" dirty="0" err="1"/>
              <a:t>bongori</a:t>
            </a:r>
            <a:r>
              <a:rPr lang="en-GB" sz="1800" i="1" dirty="0"/>
              <a:t> </a:t>
            </a:r>
            <a:r>
              <a:rPr lang="en-GB" sz="1800" dirty="0"/>
              <a:t>pure </a:t>
            </a:r>
            <a:r>
              <a:rPr lang="en-GB" sz="1800" dirty="0" smtClean="0"/>
              <a:t>culture:</a:t>
            </a:r>
            <a:endParaRPr lang="en-GB" sz="1600" dirty="0"/>
          </a:p>
        </p:txBody>
      </p:sp>
      <p:sp>
        <p:nvSpPr>
          <p:cNvPr id="8" name="TextBox 3"/>
          <p:cNvSpPr txBox="1"/>
          <p:nvPr/>
        </p:nvSpPr>
        <p:spPr>
          <a:xfrm>
            <a:off x="5148064" y="6279444"/>
            <a:ext cx="399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>
                <a:solidFill>
                  <a:srgbClr val="000000"/>
                </a:solidFill>
              </a:rPr>
              <a:t>BMC Biol., 2014, 12</a:t>
            </a:r>
            <a:r>
              <a:rPr lang="en-GB" sz="1200" i="0" dirty="0" smtClean="0">
                <a:solidFill>
                  <a:srgbClr val="000000"/>
                </a:solidFill>
              </a:rPr>
              <a:t>: 87</a:t>
            </a:r>
            <a:endParaRPr lang="en-GB" sz="1200" i="0" dirty="0">
              <a:solidFill>
                <a:srgbClr val="000000"/>
              </a:solidFill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3449543"/>
            <a:ext cx="6403627" cy="3021066"/>
          </a:xfrm>
          <a:prstGeom prst="rect">
            <a:avLst/>
          </a:prstGeom>
        </p:spPr>
      </p:pic>
      <p:grpSp>
        <p:nvGrpSpPr>
          <p:cNvPr id="9" name="Groeperen 8"/>
          <p:cNvGrpSpPr/>
          <p:nvPr/>
        </p:nvGrpSpPr>
        <p:grpSpPr>
          <a:xfrm>
            <a:off x="6732240" y="1916832"/>
            <a:ext cx="1872208" cy="1080120"/>
            <a:chOff x="6696670" y="2029961"/>
            <a:chExt cx="1872208" cy="1080120"/>
          </a:xfrm>
        </p:grpSpPr>
        <p:sp>
          <p:nvSpPr>
            <p:cNvPr id="11" name="TextBox 3"/>
            <p:cNvSpPr txBox="1"/>
            <p:nvPr/>
          </p:nvSpPr>
          <p:spPr>
            <a:xfrm>
              <a:off x="6822467" y="2229521"/>
              <a:ext cx="1620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0" dirty="0" smtClean="0">
                  <a:solidFill>
                    <a:srgbClr val="FF0000"/>
                  </a:solidFill>
                </a:rPr>
                <a:t>Kits are not DNA-free!</a:t>
              </a:r>
              <a:endParaRPr lang="en-GB" i="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4"/>
            <p:cNvSpPr/>
            <p:nvPr/>
          </p:nvSpPr>
          <p:spPr bwMode="auto">
            <a:xfrm>
              <a:off x="6696670" y="2029961"/>
              <a:ext cx="1872208" cy="108012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1" u="none" strike="noStrike" cap="none" normalizeH="0" baseline="0" dirty="0" smtClean="0">
                <a:ln>
                  <a:noFill/>
                </a:ln>
                <a:solidFill>
                  <a:srgbClr val="0D1F74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99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D_1636_cID_601_wit_logo_klein_rechtsboven_nederlands">
  <a:themeElements>
    <a:clrScheme name="">
      <a:dk1>
        <a:srgbClr val="0C2074"/>
      </a:dk1>
      <a:lt1>
        <a:srgbClr val="FFFFFF"/>
      </a:lt1>
      <a:dk2>
        <a:srgbClr val="7DCFE2"/>
      </a:dk2>
      <a:lt2>
        <a:srgbClr val="000000"/>
      </a:lt2>
      <a:accent1>
        <a:srgbClr val="4B78B5"/>
      </a:accent1>
      <a:accent2>
        <a:srgbClr val="E0DC24"/>
      </a:accent2>
      <a:accent3>
        <a:srgbClr val="FFFFFF"/>
      </a:accent3>
      <a:accent4>
        <a:srgbClr val="091A62"/>
      </a:accent4>
      <a:accent5>
        <a:srgbClr val="B1BED7"/>
      </a:accent5>
      <a:accent6>
        <a:srgbClr val="CBC720"/>
      </a:accent6>
      <a:hlink>
        <a:srgbClr val="1CB01C"/>
      </a:hlink>
      <a:folHlink>
        <a:srgbClr val="DC2424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000" b="0" i="1" u="none" strike="noStrike" cap="none" normalizeH="0" baseline="0" smtClean="0">
            <a:ln>
              <a:noFill/>
            </a:ln>
            <a:solidFill>
              <a:srgbClr val="0D1F74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en-US" sz="2000" b="0" i="1" u="none" strike="noStrike" cap="none" normalizeH="0" baseline="0" smtClean="0">
            <a:ln>
              <a:noFill/>
            </a:ln>
            <a:solidFill>
              <a:srgbClr val="0D1F74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mID_1636_cID_601_wit_logo_klein_rechtsboven_nederlands</Template>
  <TotalTime>21799</TotalTime>
  <Words>814</Words>
  <Application>Microsoft Macintosh PowerPoint</Application>
  <PresentationFormat>Diavoorstelling (4:3)</PresentationFormat>
  <Paragraphs>216</Paragraphs>
  <Slides>26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Symbol</vt:lpstr>
      <vt:lpstr>Wingdings</vt:lpstr>
      <vt:lpstr>Arial</vt:lpstr>
      <vt:lpstr>mID_1636_cID_601_wit_logo_klein_rechtsboven_nederlands</vt:lpstr>
      <vt:lpstr>WP5: Characterization of the Respiratory Microbiome  Status Update: Microbiota </vt:lpstr>
      <vt:lpstr>Overview</vt:lpstr>
      <vt:lpstr>Sample processing</vt:lpstr>
      <vt:lpstr>Shipments</vt:lpstr>
      <vt:lpstr>DNA extraction </vt:lpstr>
      <vt:lpstr>q16S PCR results</vt:lpstr>
      <vt:lpstr>Why is there a threshold?</vt:lpstr>
      <vt:lpstr>Why is there a threshold?</vt:lpstr>
      <vt:lpstr>Why is there a threshold?</vt:lpstr>
      <vt:lpstr>Why is there a threshold?</vt:lpstr>
      <vt:lpstr>DNA extraction </vt:lpstr>
      <vt:lpstr>Preliminary NGS results</vt:lpstr>
      <vt:lpstr>PowerPoint-presentatie</vt:lpstr>
      <vt:lpstr>Data analysis</vt:lpstr>
      <vt:lpstr>Workflow</vt:lpstr>
      <vt:lpstr>Pre-processing</vt:lpstr>
      <vt:lpstr>Chimera formation</vt:lpstr>
      <vt:lpstr>Prevent chimera formation</vt:lpstr>
      <vt:lpstr>OTU Clustering</vt:lpstr>
      <vt:lpstr>Assign taxonomy</vt:lpstr>
      <vt:lpstr>Results</vt:lpstr>
      <vt:lpstr>How to do all that?</vt:lpstr>
      <vt:lpstr>Galaxy</vt:lpstr>
      <vt:lpstr>MYcrobiota</vt:lpstr>
      <vt:lpstr>MYcrobiota</vt:lpstr>
      <vt:lpstr>MYcrobiota</vt:lpstr>
    </vt:vector>
  </TitlesOfParts>
  <Company>Erasmus MC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J.P. Hays</dc:creator>
  <cp:lastModifiedBy>Stefan Boers</cp:lastModifiedBy>
  <cp:revision>520</cp:revision>
  <dcterms:created xsi:type="dcterms:W3CDTF">2013-12-02T06:42:53Z</dcterms:created>
  <dcterms:modified xsi:type="dcterms:W3CDTF">2016-07-04T09:34:21Z</dcterms:modified>
</cp:coreProperties>
</file>